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7"/>
  </p:notesMasterIdLst>
  <p:sldIdLst>
    <p:sldId id="258" r:id="rId2"/>
    <p:sldId id="311" r:id="rId3"/>
    <p:sldId id="349" r:id="rId4"/>
    <p:sldId id="260" r:id="rId5"/>
    <p:sldId id="305" r:id="rId6"/>
    <p:sldId id="339" r:id="rId7"/>
    <p:sldId id="346" r:id="rId8"/>
    <p:sldId id="345" r:id="rId9"/>
    <p:sldId id="340" r:id="rId10"/>
    <p:sldId id="347" r:id="rId11"/>
    <p:sldId id="341" r:id="rId12"/>
    <p:sldId id="348" r:id="rId13"/>
    <p:sldId id="342" r:id="rId14"/>
    <p:sldId id="310" r:id="rId15"/>
    <p:sldId id="344" r:id="rId16"/>
    <p:sldId id="328" r:id="rId17"/>
    <p:sldId id="334" r:id="rId18"/>
    <p:sldId id="307" r:id="rId19"/>
    <p:sldId id="318" r:id="rId20"/>
    <p:sldId id="319" r:id="rId21"/>
    <p:sldId id="320" r:id="rId22"/>
    <p:sldId id="321" r:id="rId23"/>
    <p:sldId id="322" r:id="rId24"/>
    <p:sldId id="323" r:id="rId25"/>
    <p:sldId id="336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Karla" panose="020B0604020202020204" charset="0"/>
      <p:regular r:id="rId32"/>
      <p:bold r:id="rId33"/>
      <p:italic r:id="rId34"/>
      <p:boldItalic r:id="rId35"/>
    </p:embeddedFont>
    <p:embeddedFont>
      <p:font typeface="맑은 고딕" panose="020B0503020000020004" pitchFamily="34" charset="-127"/>
      <p:regular r:id="rId36"/>
      <p:bold r:id="rId37"/>
    </p:embeddedFont>
    <p:embeddedFont>
      <p:font typeface="Bahnschrift SemiBold" panose="020B0502040204020203" pitchFamily="34" charset="0"/>
      <p:bold r:id="rId38"/>
    </p:embeddedFont>
    <p:embeddedFont>
      <p:font typeface="Poppins" panose="020B0604020202020204" charset="0"/>
      <p:regular r:id="rId39"/>
      <p:bold r:id="rId40"/>
      <p:italic r:id="rId41"/>
      <p:boldItalic r:id="rId42"/>
    </p:embeddedFont>
    <p:embeddedFont>
      <p:font typeface="Archivo Black" panose="020B0604020202020204" charset="0"/>
      <p:regular r:id="rId43"/>
    </p:embeddedFont>
    <p:embeddedFont>
      <p:font typeface="Arial Black" panose="020B0A04020102020204" pitchFamily="34" charset="0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3F49"/>
    <a:srgbClr val="1C04AA"/>
    <a:srgbClr val="FFA3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57CDD9D-D117-4A49-86BB-C0341A540570}">
  <a:tblStyle styleId="{357CDD9D-D117-4A49-86BB-C0341A54057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150" autoAdjust="0"/>
  </p:normalViewPr>
  <p:slideViewPr>
    <p:cSldViewPr snapToGrid="0">
      <p:cViewPr varScale="1">
        <p:scale>
          <a:sx n="92" d="100"/>
          <a:sy n="92" d="100"/>
        </p:scale>
        <p:origin x="66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887803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df3f552fc4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df3f552fc4_0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5836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dfee29fd8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dfee29fd8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0834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dfee29fd8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dfee29fd8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9779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766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992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3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3"/>
          <p:cNvSpPr txBox="1">
            <a:spLocks noGrp="1"/>
          </p:cNvSpPr>
          <p:nvPr>
            <p:ph type="title" hasCustomPrompt="1"/>
          </p:nvPr>
        </p:nvSpPr>
        <p:spPr>
          <a:xfrm>
            <a:off x="4637175" y="3079750"/>
            <a:ext cx="9333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1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2"/>
          </p:nvPr>
        </p:nvSpPr>
        <p:spPr>
          <a:xfrm>
            <a:off x="1200375" y="2061800"/>
            <a:ext cx="2276100" cy="54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 b="0">
                <a:latin typeface="Karla"/>
                <a:ea typeface="Karla"/>
                <a:cs typeface="Karla"/>
                <a:sym typeface="Karl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3"/>
          </p:nvPr>
        </p:nvSpPr>
        <p:spPr>
          <a:xfrm>
            <a:off x="1208675" y="3713325"/>
            <a:ext cx="2276100" cy="54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 b="0">
                <a:latin typeface="Karla"/>
                <a:ea typeface="Karla"/>
                <a:cs typeface="Karla"/>
                <a:sym typeface="Karl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4"/>
          </p:nvPr>
        </p:nvSpPr>
        <p:spPr>
          <a:xfrm>
            <a:off x="1037675" y="3026775"/>
            <a:ext cx="2447100" cy="7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title" idx="5"/>
          </p:nvPr>
        </p:nvSpPr>
        <p:spPr>
          <a:xfrm>
            <a:off x="5657850" y="2061800"/>
            <a:ext cx="2276100" cy="54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 b="0">
                <a:latin typeface="Karla"/>
                <a:ea typeface="Karla"/>
                <a:cs typeface="Karla"/>
                <a:sym typeface="Karl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6"/>
          </p:nvPr>
        </p:nvSpPr>
        <p:spPr>
          <a:xfrm>
            <a:off x="5679125" y="3713325"/>
            <a:ext cx="2276100" cy="54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 b="0">
                <a:latin typeface="Karla"/>
                <a:ea typeface="Karla"/>
                <a:cs typeface="Karla"/>
                <a:sym typeface="Karl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title" idx="7"/>
          </p:nvPr>
        </p:nvSpPr>
        <p:spPr>
          <a:xfrm>
            <a:off x="5660775" y="3336225"/>
            <a:ext cx="24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title" idx="8" hasCustomPrompt="1"/>
          </p:nvPr>
        </p:nvSpPr>
        <p:spPr>
          <a:xfrm>
            <a:off x="3581325" y="3079750"/>
            <a:ext cx="9333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1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 idx="9" hasCustomPrompt="1"/>
          </p:nvPr>
        </p:nvSpPr>
        <p:spPr>
          <a:xfrm>
            <a:off x="4637175" y="1443450"/>
            <a:ext cx="9333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1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>
            <a:spLocks noGrp="1"/>
          </p:cNvSpPr>
          <p:nvPr>
            <p:ph type="title" idx="13" hasCustomPrompt="1"/>
          </p:nvPr>
        </p:nvSpPr>
        <p:spPr>
          <a:xfrm>
            <a:off x="3590169" y="1443450"/>
            <a:ext cx="9333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1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 idx="14"/>
          </p:nvPr>
        </p:nvSpPr>
        <p:spPr>
          <a:xfrm>
            <a:off x="720000" y="4450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title" idx="15"/>
          </p:nvPr>
        </p:nvSpPr>
        <p:spPr>
          <a:xfrm>
            <a:off x="1045775" y="1380925"/>
            <a:ext cx="2430900" cy="7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title" idx="16"/>
          </p:nvPr>
        </p:nvSpPr>
        <p:spPr>
          <a:xfrm>
            <a:off x="5657850" y="1380925"/>
            <a:ext cx="2447100" cy="7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4" name="Google Shape;144;p13"/>
          <p:cNvSpPr/>
          <p:nvPr/>
        </p:nvSpPr>
        <p:spPr>
          <a:xfrm rot="7937037">
            <a:off x="7881158" y="-1192855"/>
            <a:ext cx="1702433" cy="3461716"/>
          </a:xfrm>
          <a:custGeom>
            <a:avLst/>
            <a:gdLst/>
            <a:ahLst/>
            <a:cxnLst/>
            <a:rect l="l" t="t" r="r" b="b"/>
            <a:pathLst>
              <a:path w="9912" h="20155" extrusionOk="0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3"/>
          <p:cNvSpPr/>
          <p:nvPr/>
        </p:nvSpPr>
        <p:spPr>
          <a:xfrm rot="7937037">
            <a:off x="8009108" y="-1423155"/>
            <a:ext cx="1702433" cy="3461716"/>
          </a:xfrm>
          <a:custGeom>
            <a:avLst/>
            <a:gdLst/>
            <a:ahLst/>
            <a:cxnLst/>
            <a:rect l="l" t="t" r="r" b="b"/>
            <a:pathLst>
              <a:path w="9912" h="20155" extrusionOk="0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3"/>
          <p:cNvSpPr/>
          <p:nvPr/>
        </p:nvSpPr>
        <p:spPr>
          <a:xfrm rot="7937037">
            <a:off x="8174983" y="-1653455"/>
            <a:ext cx="1702433" cy="3461716"/>
          </a:xfrm>
          <a:custGeom>
            <a:avLst/>
            <a:gdLst/>
            <a:ahLst/>
            <a:cxnLst/>
            <a:rect l="l" t="t" r="r" b="b"/>
            <a:pathLst>
              <a:path w="9912" h="20155" extrusionOk="0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3"/>
          <p:cNvSpPr/>
          <p:nvPr/>
        </p:nvSpPr>
        <p:spPr>
          <a:xfrm rot="5476894" flipH="1">
            <a:off x="433799" y="3212421"/>
            <a:ext cx="1347100" cy="3342388"/>
          </a:xfrm>
          <a:custGeom>
            <a:avLst/>
            <a:gdLst/>
            <a:ahLst/>
            <a:cxnLst/>
            <a:rect l="l" t="t" r="r" b="b"/>
            <a:pathLst>
              <a:path w="3529" h="8756" extrusionOk="0">
                <a:moveTo>
                  <a:pt x="601" y="1"/>
                </a:moveTo>
                <a:lnTo>
                  <a:pt x="572" y="235"/>
                </a:lnTo>
                <a:cubicBezTo>
                  <a:pt x="308" y="323"/>
                  <a:pt x="425" y="1245"/>
                  <a:pt x="440" y="2650"/>
                </a:cubicBezTo>
                <a:cubicBezTo>
                  <a:pt x="440" y="3353"/>
                  <a:pt x="425" y="4188"/>
                  <a:pt x="308" y="5095"/>
                </a:cubicBezTo>
                <a:cubicBezTo>
                  <a:pt x="264" y="5549"/>
                  <a:pt x="191" y="6017"/>
                  <a:pt x="74" y="6530"/>
                </a:cubicBezTo>
                <a:cubicBezTo>
                  <a:pt x="59" y="6676"/>
                  <a:pt x="15" y="6837"/>
                  <a:pt x="1" y="7072"/>
                </a:cubicBezTo>
                <a:cubicBezTo>
                  <a:pt x="1" y="7189"/>
                  <a:pt x="1" y="7320"/>
                  <a:pt x="15" y="7438"/>
                </a:cubicBezTo>
                <a:cubicBezTo>
                  <a:pt x="45" y="7584"/>
                  <a:pt x="89" y="7730"/>
                  <a:pt x="147" y="7862"/>
                </a:cubicBezTo>
                <a:cubicBezTo>
                  <a:pt x="279" y="8140"/>
                  <a:pt x="484" y="8418"/>
                  <a:pt x="850" y="8609"/>
                </a:cubicBezTo>
                <a:cubicBezTo>
                  <a:pt x="1026" y="8711"/>
                  <a:pt x="1245" y="8755"/>
                  <a:pt x="1465" y="8755"/>
                </a:cubicBezTo>
                <a:cubicBezTo>
                  <a:pt x="1684" y="8755"/>
                  <a:pt x="1875" y="8711"/>
                  <a:pt x="2036" y="8653"/>
                </a:cubicBezTo>
                <a:cubicBezTo>
                  <a:pt x="2358" y="8506"/>
                  <a:pt x="2548" y="8316"/>
                  <a:pt x="2694" y="8155"/>
                </a:cubicBezTo>
                <a:cubicBezTo>
                  <a:pt x="2724" y="8126"/>
                  <a:pt x="2768" y="8067"/>
                  <a:pt x="2797" y="8023"/>
                </a:cubicBezTo>
                <a:lnTo>
                  <a:pt x="2899" y="7906"/>
                </a:lnTo>
                <a:cubicBezTo>
                  <a:pt x="2943" y="7833"/>
                  <a:pt x="3002" y="7730"/>
                  <a:pt x="3046" y="7642"/>
                </a:cubicBezTo>
                <a:cubicBezTo>
                  <a:pt x="3221" y="7320"/>
                  <a:pt x="3339" y="6954"/>
                  <a:pt x="3412" y="6618"/>
                </a:cubicBezTo>
                <a:cubicBezTo>
                  <a:pt x="3529" y="5944"/>
                  <a:pt x="3456" y="5300"/>
                  <a:pt x="3309" y="4729"/>
                </a:cubicBezTo>
                <a:cubicBezTo>
                  <a:pt x="3163" y="4188"/>
                  <a:pt x="2943" y="3704"/>
                  <a:pt x="2724" y="3309"/>
                </a:cubicBezTo>
                <a:cubicBezTo>
                  <a:pt x="2504" y="2899"/>
                  <a:pt x="2285" y="2548"/>
                  <a:pt x="2109" y="2240"/>
                </a:cubicBezTo>
                <a:cubicBezTo>
                  <a:pt x="1728" y="1626"/>
                  <a:pt x="1435" y="1143"/>
                  <a:pt x="1245" y="806"/>
                </a:cubicBezTo>
                <a:cubicBezTo>
                  <a:pt x="1040" y="454"/>
                  <a:pt x="733" y="1"/>
                  <a:pt x="601" y="1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3"/>
          <p:cNvSpPr/>
          <p:nvPr/>
        </p:nvSpPr>
        <p:spPr>
          <a:xfrm rot="5476894" flipH="1">
            <a:off x="175489" y="3302767"/>
            <a:ext cx="1347100" cy="3342388"/>
          </a:xfrm>
          <a:custGeom>
            <a:avLst/>
            <a:gdLst/>
            <a:ahLst/>
            <a:cxnLst/>
            <a:rect l="l" t="t" r="r" b="b"/>
            <a:pathLst>
              <a:path w="3529" h="8756" extrusionOk="0">
                <a:moveTo>
                  <a:pt x="601" y="1"/>
                </a:moveTo>
                <a:lnTo>
                  <a:pt x="572" y="235"/>
                </a:lnTo>
                <a:cubicBezTo>
                  <a:pt x="308" y="323"/>
                  <a:pt x="425" y="1245"/>
                  <a:pt x="440" y="2650"/>
                </a:cubicBezTo>
                <a:cubicBezTo>
                  <a:pt x="440" y="3353"/>
                  <a:pt x="425" y="4188"/>
                  <a:pt x="308" y="5095"/>
                </a:cubicBezTo>
                <a:cubicBezTo>
                  <a:pt x="264" y="5549"/>
                  <a:pt x="191" y="6017"/>
                  <a:pt x="74" y="6530"/>
                </a:cubicBezTo>
                <a:cubicBezTo>
                  <a:pt x="59" y="6676"/>
                  <a:pt x="15" y="6837"/>
                  <a:pt x="1" y="7072"/>
                </a:cubicBezTo>
                <a:cubicBezTo>
                  <a:pt x="1" y="7189"/>
                  <a:pt x="1" y="7320"/>
                  <a:pt x="15" y="7438"/>
                </a:cubicBezTo>
                <a:cubicBezTo>
                  <a:pt x="45" y="7584"/>
                  <a:pt x="89" y="7730"/>
                  <a:pt x="147" y="7862"/>
                </a:cubicBezTo>
                <a:cubicBezTo>
                  <a:pt x="279" y="8140"/>
                  <a:pt x="484" y="8418"/>
                  <a:pt x="850" y="8609"/>
                </a:cubicBezTo>
                <a:cubicBezTo>
                  <a:pt x="1026" y="8711"/>
                  <a:pt x="1245" y="8755"/>
                  <a:pt x="1465" y="8755"/>
                </a:cubicBezTo>
                <a:cubicBezTo>
                  <a:pt x="1684" y="8755"/>
                  <a:pt x="1875" y="8711"/>
                  <a:pt x="2036" y="8653"/>
                </a:cubicBezTo>
                <a:cubicBezTo>
                  <a:pt x="2358" y="8506"/>
                  <a:pt x="2548" y="8316"/>
                  <a:pt x="2694" y="8155"/>
                </a:cubicBezTo>
                <a:cubicBezTo>
                  <a:pt x="2724" y="8126"/>
                  <a:pt x="2768" y="8067"/>
                  <a:pt x="2797" y="8023"/>
                </a:cubicBezTo>
                <a:lnTo>
                  <a:pt x="2899" y="7906"/>
                </a:lnTo>
                <a:cubicBezTo>
                  <a:pt x="2943" y="7833"/>
                  <a:pt x="3002" y="7730"/>
                  <a:pt x="3046" y="7642"/>
                </a:cubicBezTo>
                <a:cubicBezTo>
                  <a:pt x="3221" y="7320"/>
                  <a:pt x="3339" y="6954"/>
                  <a:pt x="3412" y="6618"/>
                </a:cubicBezTo>
                <a:cubicBezTo>
                  <a:pt x="3529" y="5944"/>
                  <a:pt x="3456" y="5300"/>
                  <a:pt x="3309" y="4729"/>
                </a:cubicBezTo>
                <a:cubicBezTo>
                  <a:pt x="3163" y="4188"/>
                  <a:pt x="2943" y="3704"/>
                  <a:pt x="2724" y="3309"/>
                </a:cubicBezTo>
                <a:cubicBezTo>
                  <a:pt x="2504" y="2899"/>
                  <a:pt x="2285" y="2548"/>
                  <a:pt x="2109" y="2240"/>
                </a:cubicBezTo>
                <a:cubicBezTo>
                  <a:pt x="1728" y="1626"/>
                  <a:pt x="1435" y="1143"/>
                  <a:pt x="1245" y="806"/>
                </a:cubicBezTo>
                <a:cubicBezTo>
                  <a:pt x="1040" y="454"/>
                  <a:pt x="733" y="1"/>
                  <a:pt x="601" y="1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3"/>
          <p:cNvSpPr/>
          <p:nvPr/>
        </p:nvSpPr>
        <p:spPr>
          <a:xfrm rot="5476894" flipH="1">
            <a:off x="29251" y="3384442"/>
            <a:ext cx="1347100" cy="3342388"/>
          </a:xfrm>
          <a:custGeom>
            <a:avLst/>
            <a:gdLst/>
            <a:ahLst/>
            <a:cxnLst/>
            <a:rect l="l" t="t" r="r" b="b"/>
            <a:pathLst>
              <a:path w="3529" h="8756" extrusionOk="0">
                <a:moveTo>
                  <a:pt x="601" y="1"/>
                </a:moveTo>
                <a:lnTo>
                  <a:pt x="572" y="235"/>
                </a:lnTo>
                <a:cubicBezTo>
                  <a:pt x="308" y="323"/>
                  <a:pt x="425" y="1245"/>
                  <a:pt x="440" y="2650"/>
                </a:cubicBezTo>
                <a:cubicBezTo>
                  <a:pt x="440" y="3353"/>
                  <a:pt x="425" y="4188"/>
                  <a:pt x="308" y="5095"/>
                </a:cubicBezTo>
                <a:cubicBezTo>
                  <a:pt x="264" y="5549"/>
                  <a:pt x="191" y="6017"/>
                  <a:pt x="74" y="6530"/>
                </a:cubicBezTo>
                <a:cubicBezTo>
                  <a:pt x="59" y="6676"/>
                  <a:pt x="15" y="6837"/>
                  <a:pt x="1" y="7072"/>
                </a:cubicBezTo>
                <a:cubicBezTo>
                  <a:pt x="1" y="7189"/>
                  <a:pt x="1" y="7320"/>
                  <a:pt x="15" y="7438"/>
                </a:cubicBezTo>
                <a:cubicBezTo>
                  <a:pt x="45" y="7584"/>
                  <a:pt x="89" y="7730"/>
                  <a:pt x="147" y="7862"/>
                </a:cubicBezTo>
                <a:cubicBezTo>
                  <a:pt x="279" y="8140"/>
                  <a:pt x="484" y="8418"/>
                  <a:pt x="850" y="8609"/>
                </a:cubicBezTo>
                <a:cubicBezTo>
                  <a:pt x="1026" y="8711"/>
                  <a:pt x="1245" y="8755"/>
                  <a:pt x="1465" y="8755"/>
                </a:cubicBezTo>
                <a:cubicBezTo>
                  <a:pt x="1684" y="8755"/>
                  <a:pt x="1875" y="8711"/>
                  <a:pt x="2036" y="8653"/>
                </a:cubicBezTo>
                <a:cubicBezTo>
                  <a:pt x="2358" y="8506"/>
                  <a:pt x="2548" y="8316"/>
                  <a:pt x="2694" y="8155"/>
                </a:cubicBezTo>
                <a:cubicBezTo>
                  <a:pt x="2724" y="8126"/>
                  <a:pt x="2768" y="8067"/>
                  <a:pt x="2797" y="8023"/>
                </a:cubicBezTo>
                <a:lnTo>
                  <a:pt x="2899" y="7906"/>
                </a:lnTo>
                <a:cubicBezTo>
                  <a:pt x="2943" y="7833"/>
                  <a:pt x="3002" y="7730"/>
                  <a:pt x="3046" y="7642"/>
                </a:cubicBezTo>
                <a:cubicBezTo>
                  <a:pt x="3221" y="7320"/>
                  <a:pt x="3339" y="6954"/>
                  <a:pt x="3412" y="6618"/>
                </a:cubicBezTo>
                <a:cubicBezTo>
                  <a:pt x="3529" y="5944"/>
                  <a:pt x="3456" y="5300"/>
                  <a:pt x="3309" y="4729"/>
                </a:cubicBezTo>
                <a:cubicBezTo>
                  <a:pt x="3163" y="4188"/>
                  <a:pt x="2943" y="3704"/>
                  <a:pt x="2724" y="3309"/>
                </a:cubicBezTo>
                <a:cubicBezTo>
                  <a:pt x="2504" y="2899"/>
                  <a:pt x="2285" y="2548"/>
                  <a:pt x="2109" y="2240"/>
                </a:cubicBezTo>
                <a:cubicBezTo>
                  <a:pt x="1728" y="1626"/>
                  <a:pt x="1435" y="1143"/>
                  <a:pt x="1245" y="806"/>
                </a:cubicBezTo>
                <a:cubicBezTo>
                  <a:pt x="1040" y="454"/>
                  <a:pt x="733" y="1"/>
                  <a:pt x="601" y="1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4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5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4"/>
          <p:cNvSpPr txBox="1">
            <a:spLocks noGrp="1"/>
          </p:cNvSpPr>
          <p:nvPr>
            <p:ph type="title" idx="2"/>
          </p:nvPr>
        </p:nvSpPr>
        <p:spPr>
          <a:xfrm>
            <a:off x="833438" y="2645625"/>
            <a:ext cx="21996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14"/>
          <p:cNvSpPr txBox="1">
            <a:spLocks noGrp="1"/>
          </p:cNvSpPr>
          <p:nvPr>
            <p:ph type="subTitle" idx="1"/>
          </p:nvPr>
        </p:nvSpPr>
        <p:spPr>
          <a:xfrm>
            <a:off x="833450" y="3045225"/>
            <a:ext cx="21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4"/>
          <p:cNvSpPr txBox="1">
            <a:spLocks noGrp="1"/>
          </p:cNvSpPr>
          <p:nvPr>
            <p:ph type="title" idx="3"/>
          </p:nvPr>
        </p:nvSpPr>
        <p:spPr>
          <a:xfrm>
            <a:off x="3472200" y="2645625"/>
            <a:ext cx="21996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14"/>
          <p:cNvSpPr txBox="1">
            <a:spLocks noGrp="1"/>
          </p:cNvSpPr>
          <p:nvPr>
            <p:ph type="subTitle" idx="4"/>
          </p:nvPr>
        </p:nvSpPr>
        <p:spPr>
          <a:xfrm>
            <a:off x="3472202" y="3045225"/>
            <a:ext cx="21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4"/>
          <p:cNvSpPr txBox="1">
            <a:spLocks noGrp="1"/>
          </p:cNvSpPr>
          <p:nvPr>
            <p:ph type="title" idx="5"/>
          </p:nvPr>
        </p:nvSpPr>
        <p:spPr>
          <a:xfrm>
            <a:off x="6110962" y="2645625"/>
            <a:ext cx="21996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4"/>
          <p:cNvSpPr txBox="1">
            <a:spLocks noGrp="1"/>
          </p:cNvSpPr>
          <p:nvPr>
            <p:ph type="subTitle" idx="6"/>
          </p:nvPr>
        </p:nvSpPr>
        <p:spPr>
          <a:xfrm>
            <a:off x="6110954" y="3045225"/>
            <a:ext cx="21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4"/>
          <p:cNvSpPr/>
          <p:nvPr/>
        </p:nvSpPr>
        <p:spPr>
          <a:xfrm rot="1577317" flipH="1">
            <a:off x="7668878" y="3464303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4"/>
          <p:cNvSpPr/>
          <p:nvPr/>
        </p:nvSpPr>
        <p:spPr>
          <a:xfrm rot="1577317" flipH="1">
            <a:off x="7800215" y="3629777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4"/>
          <p:cNvSpPr/>
          <p:nvPr/>
        </p:nvSpPr>
        <p:spPr>
          <a:xfrm rot="1577317" flipH="1">
            <a:off x="7946150" y="3813645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4"/>
          <p:cNvSpPr/>
          <p:nvPr/>
        </p:nvSpPr>
        <p:spPr>
          <a:xfrm rot="-9222683" flipH="1">
            <a:off x="-539825" y="-797705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4"/>
          <p:cNvSpPr/>
          <p:nvPr/>
        </p:nvSpPr>
        <p:spPr>
          <a:xfrm rot="-9222683" flipH="1">
            <a:off x="-671161" y="-963179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4"/>
          <p:cNvSpPr/>
          <p:nvPr/>
        </p:nvSpPr>
        <p:spPr>
          <a:xfrm rot="-9222683" flipH="1">
            <a:off x="-817097" y="-1147047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4"/>
          <p:cNvSpPr/>
          <p:nvPr/>
        </p:nvSpPr>
        <p:spPr>
          <a:xfrm rot="1978372" flipH="1">
            <a:off x="8267768" y="-292419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4"/>
          <p:cNvSpPr/>
          <p:nvPr/>
        </p:nvSpPr>
        <p:spPr>
          <a:xfrm rot="1978372" flipH="1">
            <a:off x="8382218" y="-459869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4"/>
          <p:cNvSpPr/>
          <p:nvPr/>
        </p:nvSpPr>
        <p:spPr>
          <a:xfrm rot="1978372" flipH="1">
            <a:off x="8522068" y="-599744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4"/>
          <p:cNvSpPr/>
          <p:nvPr/>
        </p:nvSpPr>
        <p:spPr>
          <a:xfrm rot="-8821628" flipH="1">
            <a:off x="-154982" y="4284181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4"/>
          <p:cNvSpPr/>
          <p:nvPr/>
        </p:nvSpPr>
        <p:spPr>
          <a:xfrm rot="-8821628" flipH="1">
            <a:off x="-269432" y="4451631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4"/>
          <p:cNvSpPr/>
          <p:nvPr/>
        </p:nvSpPr>
        <p:spPr>
          <a:xfrm rot="-8821628" flipH="1">
            <a:off x="-409282" y="4591506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7_1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1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8" name="Google Shape;268;p21"/>
          <p:cNvGrpSpPr/>
          <p:nvPr/>
        </p:nvGrpSpPr>
        <p:grpSpPr>
          <a:xfrm flipH="1">
            <a:off x="-45425" y="-67787"/>
            <a:ext cx="9349700" cy="5279475"/>
            <a:chOff x="583425" y="-63500"/>
            <a:chExt cx="9349700" cy="5279475"/>
          </a:xfrm>
        </p:grpSpPr>
        <p:sp>
          <p:nvSpPr>
            <p:cNvPr id="269" name="Google Shape;269;p21"/>
            <p:cNvSpPr/>
            <p:nvPr/>
          </p:nvSpPr>
          <p:spPr>
            <a:xfrm>
              <a:off x="583425" y="414700"/>
              <a:ext cx="9349700" cy="4801275"/>
            </a:xfrm>
            <a:custGeom>
              <a:avLst/>
              <a:gdLst/>
              <a:ahLst/>
              <a:cxnLst/>
              <a:rect l="l" t="t" r="r" b="b"/>
              <a:pathLst>
                <a:path w="373988" h="192051" extrusionOk="0">
                  <a:moveTo>
                    <a:pt x="264110" y="0"/>
                  </a:moveTo>
                  <a:lnTo>
                    <a:pt x="146720" y="91571"/>
                  </a:lnTo>
                  <a:lnTo>
                    <a:pt x="0" y="190060"/>
                  </a:lnTo>
                  <a:lnTo>
                    <a:pt x="373486" y="192051"/>
                  </a:lnTo>
                  <a:lnTo>
                    <a:pt x="373988" y="94834"/>
                  </a:lnTo>
                  <a:lnTo>
                    <a:pt x="279845" y="38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</p:sp>
        <p:grpSp>
          <p:nvGrpSpPr>
            <p:cNvPr id="270" name="Google Shape;270;p21"/>
            <p:cNvGrpSpPr/>
            <p:nvPr/>
          </p:nvGrpSpPr>
          <p:grpSpPr>
            <a:xfrm>
              <a:off x="7181277" y="-63500"/>
              <a:ext cx="412615" cy="501202"/>
              <a:chOff x="7181277" y="-63500"/>
              <a:chExt cx="412615" cy="501202"/>
            </a:xfrm>
          </p:grpSpPr>
          <p:sp>
            <p:nvSpPr>
              <p:cNvPr id="271" name="Google Shape;271;p21"/>
              <p:cNvSpPr/>
              <p:nvPr/>
            </p:nvSpPr>
            <p:spPr>
              <a:xfrm flipH="1">
                <a:off x="7181277" y="211949"/>
                <a:ext cx="412615" cy="225753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5111" extrusionOk="0">
                    <a:moveTo>
                      <a:pt x="3631" y="1"/>
                    </a:moveTo>
                    <a:lnTo>
                      <a:pt x="3631" y="1172"/>
                    </a:lnTo>
                    <a:lnTo>
                      <a:pt x="0" y="5110"/>
                    </a:lnTo>
                    <a:lnTo>
                      <a:pt x="9340" y="4686"/>
                    </a:lnTo>
                    <a:lnTo>
                      <a:pt x="4670" y="1172"/>
                    </a:lnTo>
                    <a:lnTo>
                      <a:pt x="4670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1"/>
              <p:cNvSpPr/>
              <p:nvPr/>
            </p:nvSpPr>
            <p:spPr>
              <a:xfrm flipH="1">
                <a:off x="7413452" y="-63500"/>
                <a:ext cx="1325" cy="276813"/>
              </a:xfrm>
              <a:custGeom>
                <a:avLst/>
                <a:gdLst/>
                <a:ahLst/>
                <a:cxnLst/>
                <a:rect l="l" t="t" r="r" b="b"/>
                <a:pathLst>
                  <a:path w="30" h="6267" extrusionOk="0">
                    <a:moveTo>
                      <a:pt x="15" y="0"/>
                    </a:moveTo>
                    <a:cubicBezTo>
                      <a:pt x="0" y="0"/>
                      <a:pt x="0" y="1391"/>
                      <a:pt x="0" y="3133"/>
                    </a:cubicBezTo>
                    <a:cubicBezTo>
                      <a:pt x="0" y="4875"/>
                      <a:pt x="0" y="6266"/>
                      <a:pt x="15" y="6266"/>
                    </a:cubicBezTo>
                    <a:cubicBezTo>
                      <a:pt x="29" y="6266"/>
                      <a:pt x="29" y="4846"/>
                      <a:pt x="29" y="3133"/>
                    </a:cubicBezTo>
                    <a:cubicBezTo>
                      <a:pt x="29" y="1391"/>
                      <a:pt x="29" y="0"/>
                      <a:pt x="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3" name="Google Shape;273;p21"/>
          <p:cNvSpPr txBox="1">
            <a:spLocks noGrp="1"/>
          </p:cNvSpPr>
          <p:nvPr>
            <p:ph type="ctrTitle"/>
          </p:nvPr>
        </p:nvSpPr>
        <p:spPr>
          <a:xfrm flipH="1">
            <a:off x="5323775" y="1844850"/>
            <a:ext cx="30927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4" name="Google Shape;274;p21"/>
          <p:cNvSpPr txBox="1">
            <a:spLocks noGrp="1"/>
          </p:cNvSpPr>
          <p:nvPr>
            <p:ph type="subTitle" idx="1"/>
          </p:nvPr>
        </p:nvSpPr>
        <p:spPr>
          <a:xfrm flipH="1">
            <a:off x="5323975" y="2371475"/>
            <a:ext cx="2820900" cy="10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 b="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5" name="Google Shape;275;p21"/>
          <p:cNvGrpSpPr/>
          <p:nvPr/>
        </p:nvGrpSpPr>
        <p:grpSpPr>
          <a:xfrm>
            <a:off x="-1915893" y="-1293673"/>
            <a:ext cx="12841904" cy="8702593"/>
            <a:chOff x="-1915893" y="-1293673"/>
            <a:chExt cx="12841904" cy="8702593"/>
          </a:xfrm>
        </p:grpSpPr>
        <p:sp>
          <p:nvSpPr>
            <p:cNvPr id="276" name="Google Shape;276;p21"/>
            <p:cNvSpPr/>
            <p:nvPr/>
          </p:nvSpPr>
          <p:spPr>
            <a:xfrm rot="-5323114" flipH="1">
              <a:off x="6540307" y="-1672007"/>
              <a:ext cx="1735820" cy="4306927"/>
            </a:xfrm>
            <a:custGeom>
              <a:avLst/>
              <a:gdLst/>
              <a:ahLst/>
              <a:cxnLst/>
              <a:rect l="l" t="t" r="r" b="b"/>
              <a:pathLst>
                <a:path w="3529" h="8756" extrusionOk="0">
                  <a:moveTo>
                    <a:pt x="601" y="1"/>
                  </a:moveTo>
                  <a:lnTo>
                    <a:pt x="572" y="235"/>
                  </a:lnTo>
                  <a:cubicBezTo>
                    <a:pt x="308" y="323"/>
                    <a:pt x="425" y="1245"/>
                    <a:pt x="440" y="2650"/>
                  </a:cubicBezTo>
                  <a:cubicBezTo>
                    <a:pt x="440" y="3353"/>
                    <a:pt x="425" y="4188"/>
                    <a:pt x="308" y="5095"/>
                  </a:cubicBezTo>
                  <a:cubicBezTo>
                    <a:pt x="264" y="5549"/>
                    <a:pt x="191" y="6017"/>
                    <a:pt x="74" y="6530"/>
                  </a:cubicBezTo>
                  <a:cubicBezTo>
                    <a:pt x="59" y="6676"/>
                    <a:pt x="15" y="6837"/>
                    <a:pt x="1" y="7072"/>
                  </a:cubicBezTo>
                  <a:cubicBezTo>
                    <a:pt x="1" y="7189"/>
                    <a:pt x="1" y="7320"/>
                    <a:pt x="15" y="7438"/>
                  </a:cubicBezTo>
                  <a:cubicBezTo>
                    <a:pt x="45" y="7584"/>
                    <a:pt x="89" y="7730"/>
                    <a:pt x="147" y="7862"/>
                  </a:cubicBezTo>
                  <a:cubicBezTo>
                    <a:pt x="279" y="8140"/>
                    <a:pt x="484" y="8418"/>
                    <a:pt x="850" y="8609"/>
                  </a:cubicBezTo>
                  <a:cubicBezTo>
                    <a:pt x="1026" y="8711"/>
                    <a:pt x="1245" y="8755"/>
                    <a:pt x="1465" y="8755"/>
                  </a:cubicBezTo>
                  <a:cubicBezTo>
                    <a:pt x="1684" y="8755"/>
                    <a:pt x="1875" y="8711"/>
                    <a:pt x="2036" y="8653"/>
                  </a:cubicBezTo>
                  <a:cubicBezTo>
                    <a:pt x="2358" y="8506"/>
                    <a:pt x="2548" y="8316"/>
                    <a:pt x="2694" y="8155"/>
                  </a:cubicBezTo>
                  <a:cubicBezTo>
                    <a:pt x="2724" y="8126"/>
                    <a:pt x="2768" y="8067"/>
                    <a:pt x="2797" y="8023"/>
                  </a:cubicBezTo>
                  <a:lnTo>
                    <a:pt x="2899" y="7906"/>
                  </a:lnTo>
                  <a:cubicBezTo>
                    <a:pt x="2943" y="7833"/>
                    <a:pt x="3002" y="7730"/>
                    <a:pt x="3046" y="7642"/>
                  </a:cubicBezTo>
                  <a:cubicBezTo>
                    <a:pt x="3221" y="7320"/>
                    <a:pt x="3339" y="6954"/>
                    <a:pt x="3412" y="6618"/>
                  </a:cubicBezTo>
                  <a:cubicBezTo>
                    <a:pt x="3529" y="5944"/>
                    <a:pt x="3456" y="5300"/>
                    <a:pt x="3309" y="4729"/>
                  </a:cubicBezTo>
                  <a:cubicBezTo>
                    <a:pt x="3163" y="4188"/>
                    <a:pt x="2943" y="3704"/>
                    <a:pt x="2724" y="3309"/>
                  </a:cubicBezTo>
                  <a:cubicBezTo>
                    <a:pt x="2504" y="2899"/>
                    <a:pt x="2285" y="2548"/>
                    <a:pt x="2109" y="2240"/>
                  </a:cubicBezTo>
                  <a:cubicBezTo>
                    <a:pt x="1728" y="1626"/>
                    <a:pt x="1435" y="1143"/>
                    <a:pt x="1245" y="806"/>
                  </a:cubicBezTo>
                  <a:cubicBezTo>
                    <a:pt x="1040" y="454"/>
                    <a:pt x="733" y="1"/>
                    <a:pt x="601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1"/>
            <p:cNvSpPr/>
            <p:nvPr/>
          </p:nvSpPr>
          <p:spPr>
            <a:xfrm rot="-5323114" flipH="1">
              <a:off x="6873159" y="-1870343"/>
              <a:ext cx="1735820" cy="4306927"/>
            </a:xfrm>
            <a:custGeom>
              <a:avLst/>
              <a:gdLst/>
              <a:ahLst/>
              <a:cxnLst/>
              <a:rect l="l" t="t" r="r" b="b"/>
              <a:pathLst>
                <a:path w="3529" h="8756" extrusionOk="0">
                  <a:moveTo>
                    <a:pt x="601" y="1"/>
                  </a:moveTo>
                  <a:lnTo>
                    <a:pt x="572" y="235"/>
                  </a:lnTo>
                  <a:cubicBezTo>
                    <a:pt x="308" y="323"/>
                    <a:pt x="425" y="1245"/>
                    <a:pt x="440" y="2650"/>
                  </a:cubicBezTo>
                  <a:cubicBezTo>
                    <a:pt x="440" y="3353"/>
                    <a:pt x="425" y="4188"/>
                    <a:pt x="308" y="5095"/>
                  </a:cubicBezTo>
                  <a:cubicBezTo>
                    <a:pt x="264" y="5549"/>
                    <a:pt x="191" y="6017"/>
                    <a:pt x="74" y="6530"/>
                  </a:cubicBezTo>
                  <a:cubicBezTo>
                    <a:pt x="59" y="6676"/>
                    <a:pt x="15" y="6837"/>
                    <a:pt x="1" y="7072"/>
                  </a:cubicBezTo>
                  <a:cubicBezTo>
                    <a:pt x="1" y="7189"/>
                    <a:pt x="1" y="7320"/>
                    <a:pt x="15" y="7438"/>
                  </a:cubicBezTo>
                  <a:cubicBezTo>
                    <a:pt x="45" y="7584"/>
                    <a:pt x="89" y="7730"/>
                    <a:pt x="147" y="7862"/>
                  </a:cubicBezTo>
                  <a:cubicBezTo>
                    <a:pt x="279" y="8140"/>
                    <a:pt x="484" y="8418"/>
                    <a:pt x="850" y="8609"/>
                  </a:cubicBezTo>
                  <a:cubicBezTo>
                    <a:pt x="1026" y="8711"/>
                    <a:pt x="1245" y="8755"/>
                    <a:pt x="1465" y="8755"/>
                  </a:cubicBezTo>
                  <a:cubicBezTo>
                    <a:pt x="1684" y="8755"/>
                    <a:pt x="1875" y="8711"/>
                    <a:pt x="2036" y="8653"/>
                  </a:cubicBezTo>
                  <a:cubicBezTo>
                    <a:pt x="2358" y="8506"/>
                    <a:pt x="2548" y="8316"/>
                    <a:pt x="2694" y="8155"/>
                  </a:cubicBezTo>
                  <a:cubicBezTo>
                    <a:pt x="2724" y="8126"/>
                    <a:pt x="2768" y="8067"/>
                    <a:pt x="2797" y="8023"/>
                  </a:cubicBezTo>
                  <a:lnTo>
                    <a:pt x="2899" y="7906"/>
                  </a:lnTo>
                  <a:cubicBezTo>
                    <a:pt x="2943" y="7833"/>
                    <a:pt x="3002" y="7730"/>
                    <a:pt x="3046" y="7642"/>
                  </a:cubicBezTo>
                  <a:cubicBezTo>
                    <a:pt x="3221" y="7320"/>
                    <a:pt x="3339" y="6954"/>
                    <a:pt x="3412" y="6618"/>
                  </a:cubicBezTo>
                  <a:cubicBezTo>
                    <a:pt x="3529" y="5944"/>
                    <a:pt x="3456" y="5300"/>
                    <a:pt x="3309" y="4729"/>
                  </a:cubicBezTo>
                  <a:cubicBezTo>
                    <a:pt x="3163" y="4188"/>
                    <a:pt x="2943" y="3704"/>
                    <a:pt x="2724" y="3309"/>
                  </a:cubicBezTo>
                  <a:cubicBezTo>
                    <a:pt x="2504" y="2899"/>
                    <a:pt x="2285" y="2548"/>
                    <a:pt x="2109" y="2240"/>
                  </a:cubicBezTo>
                  <a:cubicBezTo>
                    <a:pt x="1728" y="1626"/>
                    <a:pt x="1435" y="1143"/>
                    <a:pt x="1245" y="806"/>
                  </a:cubicBezTo>
                  <a:cubicBezTo>
                    <a:pt x="1040" y="454"/>
                    <a:pt x="733" y="1"/>
                    <a:pt x="60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1"/>
            <p:cNvSpPr/>
            <p:nvPr/>
          </p:nvSpPr>
          <p:spPr>
            <a:xfrm rot="-5323114" flipH="1">
              <a:off x="7159916" y="-2025646"/>
              <a:ext cx="1735820" cy="4306927"/>
            </a:xfrm>
            <a:custGeom>
              <a:avLst/>
              <a:gdLst/>
              <a:ahLst/>
              <a:cxnLst/>
              <a:rect l="l" t="t" r="r" b="b"/>
              <a:pathLst>
                <a:path w="3529" h="8756" extrusionOk="0">
                  <a:moveTo>
                    <a:pt x="601" y="1"/>
                  </a:moveTo>
                  <a:lnTo>
                    <a:pt x="572" y="235"/>
                  </a:lnTo>
                  <a:cubicBezTo>
                    <a:pt x="308" y="323"/>
                    <a:pt x="425" y="1245"/>
                    <a:pt x="440" y="2650"/>
                  </a:cubicBezTo>
                  <a:cubicBezTo>
                    <a:pt x="440" y="3353"/>
                    <a:pt x="425" y="4188"/>
                    <a:pt x="308" y="5095"/>
                  </a:cubicBezTo>
                  <a:cubicBezTo>
                    <a:pt x="264" y="5549"/>
                    <a:pt x="191" y="6017"/>
                    <a:pt x="74" y="6530"/>
                  </a:cubicBezTo>
                  <a:cubicBezTo>
                    <a:pt x="59" y="6676"/>
                    <a:pt x="15" y="6837"/>
                    <a:pt x="1" y="7072"/>
                  </a:cubicBezTo>
                  <a:cubicBezTo>
                    <a:pt x="1" y="7189"/>
                    <a:pt x="1" y="7320"/>
                    <a:pt x="15" y="7438"/>
                  </a:cubicBezTo>
                  <a:cubicBezTo>
                    <a:pt x="45" y="7584"/>
                    <a:pt x="89" y="7730"/>
                    <a:pt x="147" y="7862"/>
                  </a:cubicBezTo>
                  <a:cubicBezTo>
                    <a:pt x="279" y="8140"/>
                    <a:pt x="484" y="8418"/>
                    <a:pt x="850" y="8609"/>
                  </a:cubicBezTo>
                  <a:cubicBezTo>
                    <a:pt x="1026" y="8711"/>
                    <a:pt x="1245" y="8755"/>
                    <a:pt x="1465" y="8755"/>
                  </a:cubicBezTo>
                  <a:cubicBezTo>
                    <a:pt x="1684" y="8755"/>
                    <a:pt x="1875" y="8711"/>
                    <a:pt x="2036" y="8653"/>
                  </a:cubicBezTo>
                  <a:cubicBezTo>
                    <a:pt x="2358" y="8506"/>
                    <a:pt x="2548" y="8316"/>
                    <a:pt x="2694" y="8155"/>
                  </a:cubicBezTo>
                  <a:cubicBezTo>
                    <a:pt x="2724" y="8126"/>
                    <a:pt x="2768" y="8067"/>
                    <a:pt x="2797" y="8023"/>
                  </a:cubicBezTo>
                  <a:lnTo>
                    <a:pt x="2899" y="7906"/>
                  </a:lnTo>
                  <a:cubicBezTo>
                    <a:pt x="2943" y="7833"/>
                    <a:pt x="3002" y="7730"/>
                    <a:pt x="3046" y="7642"/>
                  </a:cubicBezTo>
                  <a:cubicBezTo>
                    <a:pt x="3221" y="7320"/>
                    <a:pt x="3339" y="6954"/>
                    <a:pt x="3412" y="6618"/>
                  </a:cubicBezTo>
                  <a:cubicBezTo>
                    <a:pt x="3529" y="5944"/>
                    <a:pt x="3456" y="5300"/>
                    <a:pt x="3309" y="4729"/>
                  </a:cubicBezTo>
                  <a:cubicBezTo>
                    <a:pt x="3163" y="4188"/>
                    <a:pt x="2943" y="3704"/>
                    <a:pt x="2724" y="3309"/>
                  </a:cubicBezTo>
                  <a:cubicBezTo>
                    <a:pt x="2504" y="2899"/>
                    <a:pt x="2285" y="2548"/>
                    <a:pt x="2109" y="2240"/>
                  </a:cubicBezTo>
                  <a:cubicBezTo>
                    <a:pt x="1728" y="1626"/>
                    <a:pt x="1435" y="1143"/>
                    <a:pt x="1245" y="806"/>
                  </a:cubicBezTo>
                  <a:cubicBezTo>
                    <a:pt x="1040" y="454"/>
                    <a:pt x="733" y="1"/>
                    <a:pt x="6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1"/>
            <p:cNvSpPr/>
            <p:nvPr/>
          </p:nvSpPr>
          <p:spPr>
            <a:xfrm rot="7937025">
              <a:off x="-335571" y="3103722"/>
              <a:ext cx="1813227" cy="3687005"/>
            </a:xfrm>
            <a:custGeom>
              <a:avLst/>
              <a:gdLst/>
              <a:ahLst/>
              <a:cxnLst/>
              <a:rect l="l" t="t" r="r" b="b"/>
              <a:pathLst>
                <a:path w="9912" h="20155" extrusionOk="0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1"/>
            <p:cNvSpPr/>
            <p:nvPr/>
          </p:nvSpPr>
          <p:spPr>
            <a:xfrm rot="7937025">
              <a:off x="-199295" y="2858438"/>
              <a:ext cx="1813227" cy="3687005"/>
            </a:xfrm>
            <a:custGeom>
              <a:avLst/>
              <a:gdLst/>
              <a:ahLst/>
              <a:cxnLst/>
              <a:rect l="l" t="t" r="r" b="b"/>
              <a:pathLst>
                <a:path w="9912" h="20155" extrusionOk="0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1"/>
            <p:cNvSpPr/>
            <p:nvPr/>
          </p:nvSpPr>
          <p:spPr>
            <a:xfrm rot="7937025">
              <a:off x="-22627" y="2613154"/>
              <a:ext cx="1813227" cy="3687005"/>
            </a:xfrm>
            <a:custGeom>
              <a:avLst/>
              <a:gdLst/>
              <a:ahLst/>
              <a:cxnLst/>
              <a:rect l="l" t="t" r="r" b="b"/>
              <a:pathLst>
                <a:path w="9912" h="20155" extrusionOk="0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1"/>
            <p:cNvSpPr/>
            <p:nvPr/>
          </p:nvSpPr>
          <p:spPr>
            <a:xfrm rot="-5323114" flipH="1">
              <a:off x="7504066" y="-2269671"/>
              <a:ext cx="1735820" cy="4306927"/>
            </a:xfrm>
            <a:custGeom>
              <a:avLst/>
              <a:gdLst/>
              <a:ahLst/>
              <a:cxnLst/>
              <a:rect l="l" t="t" r="r" b="b"/>
              <a:pathLst>
                <a:path w="3529" h="8756" extrusionOk="0">
                  <a:moveTo>
                    <a:pt x="601" y="1"/>
                  </a:moveTo>
                  <a:lnTo>
                    <a:pt x="572" y="235"/>
                  </a:lnTo>
                  <a:cubicBezTo>
                    <a:pt x="308" y="323"/>
                    <a:pt x="425" y="1245"/>
                    <a:pt x="440" y="2650"/>
                  </a:cubicBezTo>
                  <a:cubicBezTo>
                    <a:pt x="440" y="3353"/>
                    <a:pt x="425" y="4188"/>
                    <a:pt x="308" y="5095"/>
                  </a:cubicBezTo>
                  <a:cubicBezTo>
                    <a:pt x="264" y="5549"/>
                    <a:pt x="191" y="6017"/>
                    <a:pt x="74" y="6530"/>
                  </a:cubicBezTo>
                  <a:cubicBezTo>
                    <a:pt x="59" y="6676"/>
                    <a:pt x="15" y="6837"/>
                    <a:pt x="1" y="7072"/>
                  </a:cubicBezTo>
                  <a:cubicBezTo>
                    <a:pt x="1" y="7189"/>
                    <a:pt x="1" y="7320"/>
                    <a:pt x="15" y="7438"/>
                  </a:cubicBezTo>
                  <a:cubicBezTo>
                    <a:pt x="45" y="7584"/>
                    <a:pt x="89" y="7730"/>
                    <a:pt x="147" y="7862"/>
                  </a:cubicBezTo>
                  <a:cubicBezTo>
                    <a:pt x="279" y="8140"/>
                    <a:pt x="484" y="8418"/>
                    <a:pt x="850" y="8609"/>
                  </a:cubicBezTo>
                  <a:cubicBezTo>
                    <a:pt x="1026" y="8711"/>
                    <a:pt x="1245" y="8755"/>
                    <a:pt x="1465" y="8755"/>
                  </a:cubicBezTo>
                  <a:cubicBezTo>
                    <a:pt x="1684" y="8755"/>
                    <a:pt x="1875" y="8711"/>
                    <a:pt x="2036" y="8653"/>
                  </a:cubicBezTo>
                  <a:cubicBezTo>
                    <a:pt x="2358" y="8506"/>
                    <a:pt x="2548" y="8316"/>
                    <a:pt x="2694" y="8155"/>
                  </a:cubicBezTo>
                  <a:cubicBezTo>
                    <a:pt x="2724" y="8126"/>
                    <a:pt x="2768" y="8067"/>
                    <a:pt x="2797" y="8023"/>
                  </a:cubicBezTo>
                  <a:lnTo>
                    <a:pt x="2899" y="7906"/>
                  </a:lnTo>
                  <a:cubicBezTo>
                    <a:pt x="2943" y="7833"/>
                    <a:pt x="3002" y="7730"/>
                    <a:pt x="3046" y="7642"/>
                  </a:cubicBezTo>
                  <a:cubicBezTo>
                    <a:pt x="3221" y="7320"/>
                    <a:pt x="3339" y="6954"/>
                    <a:pt x="3412" y="6618"/>
                  </a:cubicBezTo>
                  <a:cubicBezTo>
                    <a:pt x="3529" y="5944"/>
                    <a:pt x="3456" y="5300"/>
                    <a:pt x="3309" y="4729"/>
                  </a:cubicBezTo>
                  <a:cubicBezTo>
                    <a:pt x="3163" y="4188"/>
                    <a:pt x="2943" y="3704"/>
                    <a:pt x="2724" y="3309"/>
                  </a:cubicBezTo>
                  <a:cubicBezTo>
                    <a:pt x="2504" y="2899"/>
                    <a:pt x="2285" y="2548"/>
                    <a:pt x="2109" y="2240"/>
                  </a:cubicBezTo>
                  <a:cubicBezTo>
                    <a:pt x="1728" y="1626"/>
                    <a:pt x="1435" y="1143"/>
                    <a:pt x="1245" y="806"/>
                  </a:cubicBezTo>
                  <a:cubicBezTo>
                    <a:pt x="1040" y="454"/>
                    <a:pt x="733" y="1"/>
                    <a:pt x="6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1"/>
            <p:cNvSpPr/>
            <p:nvPr/>
          </p:nvSpPr>
          <p:spPr>
            <a:xfrm rot="-5323114" flipH="1">
              <a:off x="7885766" y="-2531296"/>
              <a:ext cx="1735820" cy="4306927"/>
            </a:xfrm>
            <a:custGeom>
              <a:avLst/>
              <a:gdLst/>
              <a:ahLst/>
              <a:cxnLst/>
              <a:rect l="l" t="t" r="r" b="b"/>
              <a:pathLst>
                <a:path w="3529" h="8756" extrusionOk="0">
                  <a:moveTo>
                    <a:pt x="601" y="1"/>
                  </a:moveTo>
                  <a:lnTo>
                    <a:pt x="572" y="235"/>
                  </a:lnTo>
                  <a:cubicBezTo>
                    <a:pt x="308" y="323"/>
                    <a:pt x="425" y="1245"/>
                    <a:pt x="440" y="2650"/>
                  </a:cubicBezTo>
                  <a:cubicBezTo>
                    <a:pt x="440" y="3353"/>
                    <a:pt x="425" y="4188"/>
                    <a:pt x="308" y="5095"/>
                  </a:cubicBezTo>
                  <a:cubicBezTo>
                    <a:pt x="264" y="5549"/>
                    <a:pt x="191" y="6017"/>
                    <a:pt x="74" y="6530"/>
                  </a:cubicBezTo>
                  <a:cubicBezTo>
                    <a:pt x="59" y="6676"/>
                    <a:pt x="15" y="6837"/>
                    <a:pt x="1" y="7072"/>
                  </a:cubicBezTo>
                  <a:cubicBezTo>
                    <a:pt x="1" y="7189"/>
                    <a:pt x="1" y="7320"/>
                    <a:pt x="15" y="7438"/>
                  </a:cubicBezTo>
                  <a:cubicBezTo>
                    <a:pt x="45" y="7584"/>
                    <a:pt x="89" y="7730"/>
                    <a:pt x="147" y="7862"/>
                  </a:cubicBezTo>
                  <a:cubicBezTo>
                    <a:pt x="279" y="8140"/>
                    <a:pt x="484" y="8418"/>
                    <a:pt x="850" y="8609"/>
                  </a:cubicBezTo>
                  <a:cubicBezTo>
                    <a:pt x="1026" y="8711"/>
                    <a:pt x="1245" y="8755"/>
                    <a:pt x="1465" y="8755"/>
                  </a:cubicBezTo>
                  <a:cubicBezTo>
                    <a:pt x="1684" y="8755"/>
                    <a:pt x="1875" y="8711"/>
                    <a:pt x="2036" y="8653"/>
                  </a:cubicBezTo>
                  <a:cubicBezTo>
                    <a:pt x="2358" y="8506"/>
                    <a:pt x="2548" y="8316"/>
                    <a:pt x="2694" y="8155"/>
                  </a:cubicBezTo>
                  <a:cubicBezTo>
                    <a:pt x="2724" y="8126"/>
                    <a:pt x="2768" y="8067"/>
                    <a:pt x="2797" y="8023"/>
                  </a:cubicBezTo>
                  <a:lnTo>
                    <a:pt x="2899" y="7906"/>
                  </a:lnTo>
                  <a:cubicBezTo>
                    <a:pt x="2943" y="7833"/>
                    <a:pt x="3002" y="7730"/>
                    <a:pt x="3046" y="7642"/>
                  </a:cubicBezTo>
                  <a:cubicBezTo>
                    <a:pt x="3221" y="7320"/>
                    <a:pt x="3339" y="6954"/>
                    <a:pt x="3412" y="6618"/>
                  </a:cubicBezTo>
                  <a:cubicBezTo>
                    <a:pt x="3529" y="5944"/>
                    <a:pt x="3456" y="5300"/>
                    <a:pt x="3309" y="4729"/>
                  </a:cubicBezTo>
                  <a:cubicBezTo>
                    <a:pt x="3163" y="4188"/>
                    <a:pt x="2943" y="3704"/>
                    <a:pt x="2724" y="3309"/>
                  </a:cubicBezTo>
                  <a:cubicBezTo>
                    <a:pt x="2504" y="2899"/>
                    <a:pt x="2285" y="2548"/>
                    <a:pt x="2109" y="2240"/>
                  </a:cubicBezTo>
                  <a:cubicBezTo>
                    <a:pt x="1728" y="1626"/>
                    <a:pt x="1435" y="1143"/>
                    <a:pt x="1245" y="806"/>
                  </a:cubicBezTo>
                  <a:cubicBezTo>
                    <a:pt x="1040" y="454"/>
                    <a:pt x="733" y="1"/>
                    <a:pt x="6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1"/>
            <p:cNvSpPr/>
            <p:nvPr/>
          </p:nvSpPr>
          <p:spPr>
            <a:xfrm rot="7937025">
              <a:off x="-598371" y="3391572"/>
              <a:ext cx="1813227" cy="3687005"/>
            </a:xfrm>
            <a:custGeom>
              <a:avLst/>
              <a:gdLst/>
              <a:ahLst/>
              <a:cxnLst/>
              <a:rect l="l" t="t" r="r" b="b"/>
              <a:pathLst>
                <a:path w="9912" h="20155" extrusionOk="0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1"/>
            <p:cNvSpPr/>
            <p:nvPr/>
          </p:nvSpPr>
          <p:spPr>
            <a:xfrm rot="7937025">
              <a:off x="-848671" y="3654372"/>
              <a:ext cx="1813227" cy="3687005"/>
            </a:xfrm>
            <a:custGeom>
              <a:avLst/>
              <a:gdLst/>
              <a:ahLst/>
              <a:cxnLst/>
              <a:rect l="l" t="t" r="r" b="b"/>
              <a:pathLst>
                <a:path w="9912" h="20155" extrusionOk="0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1"/>
            <p:cNvSpPr/>
            <p:nvPr/>
          </p:nvSpPr>
          <p:spPr>
            <a:xfrm rot="-1978367">
              <a:off x="-435894" y="-225135"/>
              <a:ext cx="1614534" cy="1245902"/>
            </a:xfrm>
            <a:custGeom>
              <a:avLst/>
              <a:gdLst/>
              <a:ahLst/>
              <a:cxnLst/>
              <a:rect l="l" t="t" r="r" b="b"/>
              <a:pathLst>
                <a:path w="2768" h="2136" extrusionOk="0">
                  <a:moveTo>
                    <a:pt x="1275" y="1"/>
                  </a:moveTo>
                  <a:cubicBezTo>
                    <a:pt x="954" y="1"/>
                    <a:pt x="635" y="116"/>
                    <a:pt x="411" y="340"/>
                  </a:cubicBezTo>
                  <a:cubicBezTo>
                    <a:pt x="103" y="633"/>
                    <a:pt x="1" y="1146"/>
                    <a:pt x="191" y="1512"/>
                  </a:cubicBezTo>
                  <a:cubicBezTo>
                    <a:pt x="323" y="1746"/>
                    <a:pt x="557" y="1907"/>
                    <a:pt x="806" y="2009"/>
                  </a:cubicBezTo>
                  <a:cubicBezTo>
                    <a:pt x="1011" y="2089"/>
                    <a:pt x="1235" y="2135"/>
                    <a:pt x="1455" y="2135"/>
                  </a:cubicBezTo>
                  <a:cubicBezTo>
                    <a:pt x="1723" y="2135"/>
                    <a:pt x="1987" y="2067"/>
                    <a:pt x="2211" y="1907"/>
                  </a:cubicBezTo>
                  <a:cubicBezTo>
                    <a:pt x="2607" y="1614"/>
                    <a:pt x="2768" y="1014"/>
                    <a:pt x="2504" y="604"/>
                  </a:cubicBezTo>
                  <a:lnTo>
                    <a:pt x="2504" y="604"/>
                  </a:lnTo>
                  <a:lnTo>
                    <a:pt x="2665" y="765"/>
                  </a:lnTo>
                  <a:cubicBezTo>
                    <a:pt x="2402" y="414"/>
                    <a:pt x="2036" y="136"/>
                    <a:pt x="1626" y="48"/>
                  </a:cubicBezTo>
                  <a:cubicBezTo>
                    <a:pt x="1512" y="16"/>
                    <a:pt x="1393" y="1"/>
                    <a:pt x="1275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1"/>
            <p:cNvSpPr/>
            <p:nvPr/>
          </p:nvSpPr>
          <p:spPr>
            <a:xfrm rot="-1978367">
              <a:off x="-570485" y="-422051"/>
              <a:ext cx="1614534" cy="1245902"/>
            </a:xfrm>
            <a:custGeom>
              <a:avLst/>
              <a:gdLst/>
              <a:ahLst/>
              <a:cxnLst/>
              <a:rect l="l" t="t" r="r" b="b"/>
              <a:pathLst>
                <a:path w="2768" h="2136" extrusionOk="0">
                  <a:moveTo>
                    <a:pt x="1275" y="1"/>
                  </a:moveTo>
                  <a:cubicBezTo>
                    <a:pt x="954" y="1"/>
                    <a:pt x="635" y="116"/>
                    <a:pt x="411" y="340"/>
                  </a:cubicBezTo>
                  <a:cubicBezTo>
                    <a:pt x="103" y="633"/>
                    <a:pt x="1" y="1146"/>
                    <a:pt x="191" y="1512"/>
                  </a:cubicBezTo>
                  <a:cubicBezTo>
                    <a:pt x="323" y="1746"/>
                    <a:pt x="557" y="1907"/>
                    <a:pt x="806" y="2009"/>
                  </a:cubicBezTo>
                  <a:cubicBezTo>
                    <a:pt x="1011" y="2089"/>
                    <a:pt x="1235" y="2135"/>
                    <a:pt x="1455" y="2135"/>
                  </a:cubicBezTo>
                  <a:cubicBezTo>
                    <a:pt x="1723" y="2135"/>
                    <a:pt x="1987" y="2067"/>
                    <a:pt x="2211" y="1907"/>
                  </a:cubicBezTo>
                  <a:cubicBezTo>
                    <a:pt x="2607" y="1614"/>
                    <a:pt x="2768" y="1014"/>
                    <a:pt x="2504" y="604"/>
                  </a:cubicBezTo>
                  <a:lnTo>
                    <a:pt x="2504" y="604"/>
                  </a:lnTo>
                  <a:lnTo>
                    <a:pt x="2665" y="765"/>
                  </a:lnTo>
                  <a:cubicBezTo>
                    <a:pt x="2402" y="414"/>
                    <a:pt x="2036" y="136"/>
                    <a:pt x="1626" y="48"/>
                  </a:cubicBezTo>
                  <a:cubicBezTo>
                    <a:pt x="1512" y="16"/>
                    <a:pt x="1393" y="1"/>
                    <a:pt x="127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1"/>
            <p:cNvSpPr/>
            <p:nvPr/>
          </p:nvSpPr>
          <p:spPr>
            <a:xfrm rot="-1978367">
              <a:off x="-734945" y="-586540"/>
              <a:ext cx="1614534" cy="1245902"/>
            </a:xfrm>
            <a:custGeom>
              <a:avLst/>
              <a:gdLst/>
              <a:ahLst/>
              <a:cxnLst/>
              <a:rect l="l" t="t" r="r" b="b"/>
              <a:pathLst>
                <a:path w="2768" h="2136" extrusionOk="0">
                  <a:moveTo>
                    <a:pt x="1275" y="1"/>
                  </a:moveTo>
                  <a:cubicBezTo>
                    <a:pt x="954" y="1"/>
                    <a:pt x="635" y="116"/>
                    <a:pt x="411" y="340"/>
                  </a:cubicBezTo>
                  <a:cubicBezTo>
                    <a:pt x="103" y="633"/>
                    <a:pt x="1" y="1146"/>
                    <a:pt x="191" y="1512"/>
                  </a:cubicBezTo>
                  <a:cubicBezTo>
                    <a:pt x="323" y="1746"/>
                    <a:pt x="557" y="1907"/>
                    <a:pt x="806" y="2009"/>
                  </a:cubicBezTo>
                  <a:cubicBezTo>
                    <a:pt x="1011" y="2089"/>
                    <a:pt x="1235" y="2135"/>
                    <a:pt x="1455" y="2135"/>
                  </a:cubicBezTo>
                  <a:cubicBezTo>
                    <a:pt x="1723" y="2135"/>
                    <a:pt x="1987" y="2067"/>
                    <a:pt x="2211" y="1907"/>
                  </a:cubicBezTo>
                  <a:cubicBezTo>
                    <a:pt x="2607" y="1614"/>
                    <a:pt x="2768" y="1014"/>
                    <a:pt x="2504" y="604"/>
                  </a:cubicBezTo>
                  <a:lnTo>
                    <a:pt x="2504" y="604"/>
                  </a:lnTo>
                  <a:lnTo>
                    <a:pt x="2665" y="765"/>
                  </a:lnTo>
                  <a:cubicBezTo>
                    <a:pt x="2402" y="414"/>
                    <a:pt x="2036" y="136"/>
                    <a:pt x="1626" y="48"/>
                  </a:cubicBezTo>
                  <a:cubicBezTo>
                    <a:pt x="1512" y="16"/>
                    <a:pt x="1393" y="1"/>
                    <a:pt x="127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26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6"/>
          <p:cNvSpPr/>
          <p:nvPr/>
        </p:nvSpPr>
        <p:spPr>
          <a:xfrm rot="-1577317">
            <a:off x="-770925" y="3464303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6"/>
          <p:cNvSpPr/>
          <p:nvPr/>
        </p:nvSpPr>
        <p:spPr>
          <a:xfrm rot="-1577317">
            <a:off x="-902261" y="3629777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"/>
          <p:cNvSpPr/>
          <p:nvPr/>
        </p:nvSpPr>
        <p:spPr>
          <a:xfrm rot="-1577317">
            <a:off x="-1048197" y="3813645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6"/>
          <p:cNvSpPr/>
          <p:nvPr/>
        </p:nvSpPr>
        <p:spPr>
          <a:xfrm rot="9222683">
            <a:off x="7437778" y="-797705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6"/>
          <p:cNvSpPr/>
          <p:nvPr/>
        </p:nvSpPr>
        <p:spPr>
          <a:xfrm rot="9222683">
            <a:off x="7569115" y="-963179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6"/>
          <p:cNvSpPr/>
          <p:nvPr/>
        </p:nvSpPr>
        <p:spPr>
          <a:xfrm rot="9222683">
            <a:off x="7715050" y="-1147047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6"/>
          <p:cNvSpPr/>
          <p:nvPr/>
        </p:nvSpPr>
        <p:spPr>
          <a:xfrm rot="-1978372">
            <a:off x="-449335" y="-292419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6"/>
          <p:cNvSpPr/>
          <p:nvPr/>
        </p:nvSpPr>
        <p:spPr>
          <a:xfrm rot="-1978372">
            <a:off x="-563785" y="-459869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6"/>
          <p:cNvSpPr/>
          <p:nvPr/>
        </p:nvSpPr>
        <p:spPr>
          <a:xfrm rot="-1978372">
            <a:off x="-703635" y="-599744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6"/>
          <p:cNvSpPr/>
          <p:nvPr/>
        </p:nvSpPr>
        <p:spPr>
          <a:xfrm rot="8821628">
            <a:off x="7973415" y="4284181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6"/>
          <p:cNvSpPr/>
          <p:nvPr/>
        </p:nvSpPr>
        <p:spPr>
          <a:xfrm rot="8821628">
            <a:off x="8087865" y="4451631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6"/>
          <p:cNvSpPr/>
          <p:nvPr/>
        </p:nvSpPr>
        <p:spPr>
          <a:xfrm rot="8821628">
            <a:off x="8227715" y="4591506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27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27"/>
          <p:cNvSpPr/>
          <p:nvPr/>
        </p:nvSpPr>
        <p:spPr>
          <a:xfrm>
            <a:off x="-421100" y="-166425"/>
            <a:ext cx="1894650" cy="1722975"/>
          </a:xfrm>
          <a:custGeom>
            <a:avLst/>
            <a:gdLst/>
            <a:ahLst/>
            <a:cxnLst/>
            <a:rect l="l" t="t" r="r" b="b"/>
            <a:pathLst>
              <a:path w="75786" h="68919" extrusionOk="0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5" name="Google Shape;375;p27"/>
          <p:cNvSpPr/>
          <p:nvPr/>
        </p:nvSpPr>
        <p:spPr>
          <a:xfrm>
            <a:off x="-611850" y="-323487"/>
            <a:ext cx="1894650" cy="1722975"/>
          </a:xfrm>
          <a:custGeom>
            <a:avLst/>
            <a:gdLst/>
            <a:ahLst/>
            <a:cxnLst/>
            <a:rect l="l" t="t" r="r" b="b"/>
            <a:pathLst>
              <a:path w="75786" h="68919" extrusionOk="0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6" name="Google Shape;376;p27"/>
          <p:cNvSpPr/>
          <p:nvPr/>
        </p:nvSpPr>
        <p:spPr>
          <a:xfrm>
            <a:off x="-799075" y="-427100"/>
            <a:ext cx="1894650" cy="1722975"/>
          </a:xfrm>
          <a:custGeom>
            <a:avLst/>
            <a:gdLst/>
            <a:ahLst/>
            <a:cxnLst/>
            <a:rect l="l" t="t" r="r" b="b"/>
            <a:pathLst>
              <a:path w="75786" h="68919" extrusionOk="0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7" name="Google Shape;377;p27"/>
          <p:cNvSpPr/>
          <p:nvPr/>
        </p:nvSpPr>
        <p:spPr>
          <a:xfrm flipH="1">
            <a:off x="7517000" y="-198200"/>
            <a:ext cx="1894650" cy="1722975"/>
          </a:xfrm>
          <a:custGeom>
            <a:avLst/>
            <a:gdLst/>
            <a:ahLst/>
            <a:cxnLst/>
            <a:rect l="l" t="t" r="r" b="b"/>
            <a:pathLst>
              <a:path w="75786" h="68919" extrusionOk="0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8" name="Google Shape;378;p27"/>
          <p:cNvSpPr/>
          <p:nvPr/>
        </p:nvSpPr>
        <p:spPr>
          <a:xfrm flipH="1">
            <a:off x="7745875" y="-350775"/>
            <a:ext cx="1894650" cy="1722975"/>
          </a:xfrm>
          <a:custGeom>
            <a:avLst/>
            <a:gdLst/>
            <a:ahLst/>
            <a:cxnLst/>
            <a:rect l="l" t="t" r="r" b="b"/>
            <a:pathLst>
              <a:path w="75786" h="68919" extrusionOk="0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9" name="Google Shape;379;p27"/>
          <p:cNvSpPr/>
          <p:nvPr/>
        </p:nvSpPr>
        <p:spPr>
          <a:xfrm flipH="1">
            <a:off x="7926750" y="-427100"/>
            <a:ext cx="1894650" cy="1722975"/>
          </a:xfrm>
          <a:custGeom>
            <a:avLst/>
            <a:gdLst/>
            <a:ahLst/>
            <a:cxnLst/>
            <a:rect l="l" t="t" r="r" b="b"/>
            <a:pathLst>
              <a:path w="75786" h="68919" extrusionOk="0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0" name="Google Shape;380;p27"/>
          <p:cNvSpPr/>
          <p:nvPr/>
        </p:nvSpPr>
        <p:spPr>
          <a:xfrm rot="-8821628" flipH="1">
            <a:off x="-330435" y="4353006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7"/>
          <p:cNvSpPr/>
          <p:nvPr/>
        </p:nvSpPr>
        <p:spPr>
          <a:xfrm rot="-8821628" flipH="1">
            <a:off x="-444885" y="4520456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27"/>
          <p:cNvSpPr/>
          <p:nvPr/>
        </p:nvSpPr>
        <p:spPr>
          <a:xfrm rot="-8821628" flipH="1">
            <a:off x="-584735" y="4660331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sz="28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arla"/>
              <a:buChar char="●"/>
              <a:defRPr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7" r:id="rId4"/>
    <p:sldLayoutId id="2147483672" r:id="rId5"/>
    <p:sldLayoutId id="214748367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8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9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0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3"/>
          <p:cNvSpPr txBox="1">
            <a:spLocks noGrp="1"/>
          </p:cNvSpPr>
          <p:nvPr>
            <p:ph type="title" idx="14"/>
          </p:nvPr>
        </p:nvSpPr>
        <p:spPr>
          <a:xfrm>
            <a:off x="665716" y="2612127"/>
            <a:ext cx="7696500" cy="10488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ĐỒ ÁN MÔN 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FFA3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 LÝ DỰ ÁN PHẦN MỀM</a:t>
            </a:r>
            <a:endParaRPr lang="en-US" dirty="0">
              <a:solidFill>
                <a:srgbClr val="FFA35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8" name="Google Shape;608;p33"/>
          <p:cNvSpPr/>
          <p:nvPr/>
        </p:nvSpPr>
        <p:spPr>
          <a:xfrm flipH="1">
            <a:off x="397959" y="4121083"/>
            <a:ext cx="300182" cy="22619"/>
          </a:xfrm>
          <a:custGeom>
            <a:avLst/>
            <a:gdLst/>
            <a:ahLst/>
            <a:cxnLst/>
            <a:rect l="l" t="t" r="r" b="b"/>
            <a:pathLst>
              <a:path w="6808" h="513" extrusionOk="0">
                <a:moveTo>
                  <a:pt x="59" y="0"/>
                </a:moveTo>
                <a:lnTo>
                  <a:pt x="0" y="366"/>
                </a:lnTo>
                <a:lnTo>
                  <a:pt x="6808" y="513"/>
                </a:lnTo>
                <a:lnTo>
                  <a:pt x="6808" y="147"/>
                </a:lnTo>
                <a:lnTo>
                  <a:pt x="5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9" name="Google Shape;609;p33"/>
          <p:cNvGrpSpPr/>
          <p:nvPr/>
        </p:nvGrpSpPr>
        <p:grpSpPr>
          <a:xfrm>
            <a:off x="126858" y="3753525"/>
            <a:ext cx="736703" cy="1437558"/>
            <a:chOff x="126858" y="3753525"/>
            <a:chExt cx="736703" cy="1437558"/>
          </a:xfrm>
        </p:grpSpPr>
        <p:sp>
          <p:nvSpPr>
            <p:cNvPr id="610" name="Google Shape;610;p33"/>
            <p:cNvSpPr/>
            <p:nvPr/>
          </p:nvSpPr>
          <p:spPr>
            <a:xfrm flipH="1">
              <a:off x="465818" y="3837371"/>
              <a:ext cx="144787" cy="1353712"/>
            </a:xfrm>
            <a:custGeom>
              <a:avLst/>
              <a:gdLst/>
              <a:ahLst/>
              <a:cxnLst/>
              <a:rect l="l" t="t" r="r" b="b"/>
              <a:pathLst>
                <a:path w="2958" h="27655" extrusionOk="0">
                  <a:moveTo>
                    <a:pt x="1" y="1"/>
                  </a:moveTo>
                  <a:lnTo>
                    <a:pt x="2402" y="27655"/>
                  </a:lnTo>
                  <a:lnTo>
                    <a:pt x="2958" y="27655"/>
                  </a:lnTo>
                  <a:lnTo>
                    <a:pt x="938" y="2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3"/>
            <p:cNvSpPr/>
            <p:nvPr/>
          </p:nvSpPr>
          <p:spPr>
            <a:xfrm flipH="1">
              <a:off x="266597" y="3753525"/>
              <a:ext cx="596964" cy="78907"/>
            </a:xfrm>
            <a:custGeom>
              <a:avLst/>
              <a:gdLst/>
              <a:ahLst/>
              <a:cxnLst/>
              <a:rect l="l" t="t" r="r" b="b"/>
              <a:pathLst>
                <a:path w="12196" h="1612" extrusionOk="0">
                  <a:moveTo>
                    <a:pt x="7130" y="1"/>
                  </a:moveTo>
                  <a:cubicBezTo>
                    <a:pt x="2050" y="1"/>
                    <a:pt x="1" y="323"/>
                    <a:pt x="250" y="1611"/>
                  </a:cubicBezTo>
                  <a:lnTo>
                    <a:pt x="11961" y="1611"/>
                  </a:lnTo>
                  <a:cubicBezTo>
                    <a:pt x="11961" y="1611"/>
                    <a:pt x="12196" y="1"/>
                    <a:pt x="7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3"/>
            <p:cNvSpPr/>
            <p:nvPr/>
          </p:nvSpPr>
          <p:spPr>
            <a:xfrm flipH="1">
              <a:off x="278051" y="3825183"/>
              <a:ext cx="573322" cy="25160"/>
            </a:xfrm>
            <a:custGeom>
              <a:avLst/>
              <a:gdLst/>
              <a:ahLst/>
              <a:cxnLst/>
              <a:rect l="l" t="t" r="r" b="b"/>
              <a:pathLst>
                <a:path w="11713" h="514" extrusionOk="0">
                  <a:moveTo>
                    <a:pt x="11712" y="1"/>
                  </a:moveTo>
                  <a:lnTo>
                    <a:pt x="1" y="147"/>
                  </a:lnTo>
                  <a:lnTo>
                    <a:pt x="1" y="513"/>
                  </a:lnTo>
                  <a:lnTo>
                    <a:pt x="11712" y="513"/>
                  </a:lnTo>
                  <a:lnTo>
                    <a:pt x="117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3"/>
            <p:cNvSpPr/>
            <p:nvPr/>
          </p:nvSpPr>
          <p:spPr>
            <a:xfrm flipH="1">
              <a:off x="628467" y="3850293"/>
              <a:ext cx="183504" cy="1333643"/>
            </a:xfrm>
            <a:custGeom>
              <a:avLst/>
              <a:gdLst/>
              <a:ahLst/>
              <a:cxnLst/>
              <a:rect l="l" t="t" r="r" b="b"/>
              <a:pathLst>
                <a:path w="3749" h="27245" extrusionOk="0">
                  <a:moveTo>
                    <a:pt x="2724" y="0"/>
                  </a:moveTo>
                  <a:lnTo>
                    <a:pt x="1" y="27244"/>
                  </a:lnTo>
                  <a:lnTo>
                    <a:pt x="396" y="27244"/>
                  </a:lnTo>
                  <a:lnTo>
                    <a:pt x="37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3"/>
            <p:cNvSpPr/>
            <p:nvPr/>
          </p:nvSpPr>
          <p:spPr>
            <a:xfrm flipH="1">
              <a:off x="126858" y="3837371"/>
              <a:ext cx="381986" cy="1346566"/>
            </a:xfrm>
            <a:custGeom>
              <a:avLst/>
              <a:gdLst/>
              <a:ahLst/>
              <a:cxnLst/>
              <a:rect l="l" t="t" r="r" b="b"/>
              <a:pathLst>
                <a:path w="7804" h="27509" extrusionOk="0">
                  <a:moveTo>
                    <a:pt x="981" y="1"/>
                  </a:moveTo>
                  <a:lnTo>
                    <a:pt x="0" y="264"/>
                  </a:lnTo>
                  <a:lnTo>
                    <a:pt x="7349" y="27508"/>
                  </a:lnTo>
                  <a:lnTo>
                    <a:pt x="7803" y="27508"/>
                  </a:lnTo>
                  <a:lnTo>
                    <a:pt x="9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3"/>
            <p:cNvSpPr/>
            <p:nvPr/>
          </p:nvSpPr>
          <p:spPr>
            <a:xfrm flipH="1">
              <a:off x="179913" y="5053401"/>
              <a:ext cx="601956" cy="45181"/>
            </a:xfrm>
            <a:custGeom>
              <a:avLst/>
              <a:gdLst/>
              <a:ahLst/>
              <a:cxnLst/>
              <a:rect l="l" t="t" r="r" b="b"/>
              <a:pathLst>
                <a:path w="12298" h="923" extrusionOk="0">
                  <a:moveTo>
                    <a:pt x="12196" y="0"/>
                  </a:moveTo>
                  <a:lnTo>
                    <a:pt x="1" y="454"/>
                  </a:lnTo>
                  <a:lnTo>
                    <a:pt x="1" y="922"/>
                  </a:lnTo>
                  <a:lnTo>
                    <a:pt x="12298" y="337"/>
                  </a:lnTo>
                  <a:lnTo>
                    <a:pt x="121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6" name="Google Shape;616;p33"/>
          <p:cNvSpPr/>
          <p:nvPr/>
        </p:nvSpPr>
        <p:spPr>
          <a:xfrm rot="2515456">
            <a:off x="7066219" y="123855"/>
            <a:ext cx="608847" cy="545541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3"/>
          <p:cNvSpPr/>
          <p:nvPr/>
        </p:nvSpPr>
        <p:spPr>
          <a:xfrm rot="-2700000">
            <a:off x="1223718" y="4686046"/>
            <a:ext cx="292318" cy="261771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3"/>
          <p:cNvSpPr/>
          <p:nvPr/>
        </p:nvSpPr>
        <p:spPr>
          <a:xfrm rot="-1701150">
            <a:off x="8714123" y="863303"/>
            <a:ext cx="292486" cy="261886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892" y="1296336"/>
            <a:ext cx="1541015" cy="10908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57732" y="281613"/>
            <a:ext cx="6915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ĐẠI HỌC QUỐC GIA THÀNH PHỐ HỒ CHÍ MINH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98456" y="771261"/>
            <a:ext cx="4431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AN GIANG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8" t="5758" r="19780" b="4240"/>
          <a:stretch/>
        </p:blipFill>
        <p:spPr>
          <a:xfrm>
            <a:off x="4907754" y="1296336"/>
            <a:ext cx="1077164" cy="109300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27966" y="3883809"/>
            <a:ext cx="4572000" cy="8710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GIẢNG VIÊN HƯỚNG DẪN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NGUYỄN VĂN HÒA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5719" y="377018"/>
            <a:ext cx="8012130" cy="6823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5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2.3. </a:t>
            </a:r>
            <a:r>
              <a:rPr lang="en-US" sz="35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35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35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</a:t>
            </a:r>
            <a:r>
              <a:rPr lang="en-US" sz="35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phức</a:t>
            </a:r>
            <a:r>
              <a:rPr lang="en-US" sz="35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tạp</a:t>
            </a:r>
            <a:r>
              <a:rPr lang="en-US" sz="35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35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35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(TCF)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FC10D90-CCE4-6571-A6C1-C63598269B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846485"/>
              </p:ext>
            </p:extLst>
          </p:nvPr>
        </p:nvGraphicFramePr>
        <p:xfrm>
          <a:off x="1222840" y="1376150"/>
          <a:ext cx="6377888" cy="10139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" r:id="rId3" imgW="1841500" imgH="292100" progId="Equation.3">
                  <p:embed/>
                </p:oleObj>
              </mc:Choice>
              <mc:Fallback>
                <p:oleObj r:id="rId3" imgW="1841500" imgH="292100" progId="Equation.3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1FC10D90-CCE4-6571-A6C1-C63598269B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2840" y="1376150"/>
                        <a:ext cx="6377888" cy="10139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6">
            <a:extLst>
              <a:ext uri="{FF2B5EF4-FFF2-40B4-BE49-F238E27FC236}">
                <a16:creationId xmlns:a16="http://schemas.microsoft.com/office/drawing/2014/main" id="{9308989D-E988-2DFE-84D5-C83DCFFCF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468" y="2819202"/>
            <a:ext cx="446063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0.6 + 0.01 * 26= 0.86</a:t>
            </a:r>
            <a:endParaRPr kumimoji="0" lang="en-US" altLang="en-US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5" name="Google Shape;12431;p71"/>
          <p:cNvGrpSpPr/>
          <p:nvPr/>
        </p:nvGrpSpPr>
        <p:grpSpPr>
          <a:xfrm rot="2801080">
            <a:off x="1525750" y="2825857"/>
            <a:ext cx="528649" cy="577421"/>
            <a:chOff x="775325" y="4143525"/>
            <a:chExt cx="468776" cy="468884"/>
          </a:xfrm>
          <a:solidFill>
            <a:srgbClr val="C00000"/>
          </a:solidFill>
        </p:grpSpPr>
        <p:sp>
          <p:nvSpPr>
            <p:cNvPr id="6" name="Google Shape;12432;p71"/>
            <p:cNvSpPr/>
            <p:nvPr/>
          </p:nvSpPr>
          <p:spPr>
            <a:xfrm>
              <a:off x="851953" y="4143525"/>
              <a:ext cx="392147" cy="390479"/>
            </a:xfrm>
            <a:custGeom>
              <a:avLst/>
              <a:gdLst/>
              <a:ahLst/>
              <a:cxnLst/>
              <a:rect l="l" t="t" r="r" b="b"/>
              <a:pathLst>
                <a:path w="36428" h="36273" extrusionOk="0">
                  <a:moveTo>
                    <a:pt x="31907" y="5435"/>
                  </a:moveTo>
                  <a:lnTo>
                    <a:pt x="20788" y="22612"/>
                  </a:lnTo>
                  <a:lnTo>
                    <a:pt x="18511" y="26131"/>
                  </a:lnTo>
                  <a:lnTo>
                    <a:pt x="8884" y="28458"/>
                  </a:lnTo>
                  <a:lnTo>
                    <a:pt x="31907" y="5435"/>
                  </a:lnTo>
                  <a:close/>
                  <a:moveTo>
                    <a:pt x="35713" y="94"/>
                  </a:moveTo>
                  <a:cubicBezTo>
                    <a:pt x="35665" y="94"/>
                    <a:pt x="35615" y="100"/>
                    <a:pt x="35565" y="112"/>
                  </a:cubicBezTo>
                  <a:lnTo>
                    <a:pt x="35564" y="112"/>
                  </a:lnTo>
                  <a:cubicBezTo>
                    <a:pt x="35555" y="114"/>
                    <a:pt x="36041" y="1"/>
                    <a:pt x="660" y="8270"/>
                  </a:cubicBezTo>
                  <a:cubicBezTo>
                    <a:pt x="169" y="8385"/>
                    <a:pt x="0" y="8998"/>
                    <a:pt x="362" y="9348"/>
                  </a:cubicBezTo>
                  <a:lnTo>
                    <a:pt x="1592" y="10537"/>
                  </a:lnTo>
                  <a:cubicBezTo>
                    <a:pt x="1716" y="10656"/>
                    <a:pt x="1875" y="10715"/>
                    <a:pt x="2034" y="10715"/>
                  </a:cubicBezTo>
                  <a:cubicBezTo>
                    <a:pt x="2201" y="10715"/>
                    <a:pt x="2368" y="10650"/>
                    <a:pt x="2493" y="10522"/>
                  </a:cubicBezTo>
                  <a:cubicBezTo>
                    <a:pt x="2737" y="10269"/>
                    <a:pt x="2730" y="9866"/>
                    <a:pt x="2477" y="9621"/>
                  </a:cubicBezTo>
                  <a:lnTo>
                    <a:pt x="2087" y="9244"/>
                  </a:lnTo>
                  <a:lnTo>
                    <a:pt x="32295" y="2184"/>
                  </a:lnTo>
                  <a:lnTo>
                    <a:pt x="32295" y="2184"/>
                  </a:lnTo>
                  <a:lnTo>
                    <a:pt x="9830" y="16725"/>
                  </a:lnTo>
                  <a:lnTo>
                    <a:pt x="4431" y="11509"/>
                  </a:lnTo>
                  <a:cubicBezTo>
                    <a:pt x="4307" y="11389"/>
                    <a:pt x="4148" y="11330"/>
                    <a:pt x="3988" y="11330"/>
                  </a:cubicBezTo>
                  <a:cubicBezTo>
                    <a:pt x="3821" y="11330"/>
                    <a:pt x="3655" y="11395"/>
                    <a:pt x="3530" y="11524"/>
                  </a:cubicBezTo>
                  <a:cubicBezTo>
                    <a:pt x="3286" y="11777"/>
                    <a:pt x="3293" y="12180"/>
                    <a:pt x="3546" y="12423"/>
                  </a:cubicBezTo>
                  <a:lnTo>
                    <a:pt x="9046" y="17739"/>
                  </a:lnTo>
                  <a:lnTo>
                    <a:pt x="7766" y="23038"/>
                  </a:lnTo>
                  <a:cubicBezTo>
                    <a:pt x="7683" y="23379"/>
                    <a:pt x="7894" y="23723"/>
                    <a:pt x="8235" y="23806"/>
                  </a:cubicBezTo>
                  <a:cubicBezTo>
                    <a:pt x="8286" y="23818"/>
                    <a:pt x="8336" y="23824"/>
                    <a:pt x="8385" y="23824"/>
                  </a:cubicBezTo>
                  <a:cubicBezTo>
                    <a:pt x="8673" y="23824"/>
                    <a:pt x="8933" y="23628"/>
                    <a:pt x="9004" y="23337"/>
                  </a:cubicBezTo>
                  <a:lnTo>
                    <a:pt x="10311" y="17931"/>
                  </a:lnTo>
                  <a:lnTo>
                    <a:pt x="13829" y="15653"/>
                  </a:lnTo>
                  <a:lnTo>
                    <a:pt x="31005" y="4534"/>
                  </a:lnTo>
                  <a:lnTo>
                    <a:pt x="7983" y="27557"/>
                  </a:lnTo>
                  <a:lnTo>
                    <a:pt x="8365" y="25976"/>
                  </a:lnTo>
                  <a:cubicBezTo>
                    <a:pt x="8448" y="25634"/>
                    <a:pt x="8238" y="25290"/>
                    <a:pt x="7896" y="25208"/>
                  </a:cubicBezTo>
                  <a:cubicBezTo>
                    <a:pt x="7846" y="25195"/>
                    <a:pt x="7795" y="25190"/>
                    <a:pt x="7746" y="25190"/>
                  </a:cubicBezTo>
                  <a:cubicBezTo>
                    <a:pt x="7458" y="25190"/>
                    <a:pt x="7199" y="25385"/>
                    <a:pt x="7128" y="25677"/>
                  </a:cubicBezTo>
                  <a:lnTo>
                    <a:pt x="6213" y="29459"/>
                  </a:lnTo>
                  <a:cubicBezTo>
                    <a:pt x="6114" y="29868"/>
                    <a:pt x="6434" y="30245"/>
                    <a:pt x="6831" y="30245"/>
                  </a:cubicBezTo>
                  <a:cubicBezTo>
                    <a:pt x="6880" y="30245"/>
                    <a:pt x="6931" y="30239"/>
                    <a:pt x="6981" y="30227"/>
                  </a:cubicBezTo>
                  <a:lnTo>
                    <a:pt x="18702" y="27394"/>
                  </a:lnTo>
                  <a:lnTo>
                    <a:pt x="27093" y="36078"/>
                  </a:lnTo>
                  <a:cubicBezTo>
                    <a:pt x="27222" y="36211"/>
                    <a:pt x="27386" y="36272"/>
                    <a:pt x="27548" y="36272"/>
                  </a:cubicBezTo>
                  <a:cubicBezTo>
                    <a:pt x="27827" y="36272"/>
                    <a:pt x="28099" y="36091"/>
                    <a:pt x="28171" y="35781"/>
                  </a:cubicBezTo>
                  <a:lnTo>
                    <a:pt x="33640" y="12387"/>
                  </a:lnTo>
                  <a:cubicBezTo>
                    <a:pt x="33719" y="12044"/>
                    <a:pt x="33506" y="11702"/>
                    <a:pt x="33164" y="11622"/>
                  </a:cubicBezTo>
                  <a:cubicBezTo>
                    <a:pt x="33115" y="11611"/>
                    <a:pt x="33067" y="11605"/>
                    <a:pt x="33018" y="11605"/>
                  </a:cubicBezTo>
                  <a:cubicBezTo>
                    <a:pt x="32729" y="11605"/>
                    <a:pt x="32467" y="11803"/>
                    <a:pt x="32399" y="12097"/>
                  </a:cubicBezTo>
                  <a:lnTo>
                    <a:pt x="27197" y="34353"/>
                  </a:lnTo>
                  <a:lnTo>
                    <a:pt x="19716" y="26610"/>
                  </a:lnTo>
                  <a:lnTo>
                    <a:pt x="34258" y="4147"/>
                  </a:lnTo>
                  <a:lnTo>
                    <a:pt x="33017" y="9453"/>
                  </a:lnTo>
                  <a:cubicBezTo>
                    <a:pt x="32938" y="9796"/>
                    <a:pt x="33150" y="10138"/>
                    <a:pt x="33492" y="10218"/>
                  </a:cubicBezTo>
                  <a:cubicBezTo>
                    <a:pt x="33541" y="10229"/>
                    <a:pt x="33590" y="10235"/>
                    <a:pt x="33638" y="10235"/>
                  </a:cubicBezTo>
                  <a:cubicBezTo>
                    <a:pt x="33927" y="10235"/>
                    <a:pt x="34189" y="10037"/>
                    <a:pt x="34256" y="9743"/>
                  </a:cubicBezTo>
                  <a:lnTo>
                    <a:pt x="36328" y="880"/>
                  </a:lnTo>
                  <a:cubicBezTo>
                    <a:pt x="36427" y="473"/>
                    <a:pt x="36107" y="94"/>
                    <a:pt x="35713" y="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7" name="Google Shape;12433;p71"/>
            <p:cNvSpPr/>
            <p:nvPr/>
          </p:nvSpPr>
          <p:spPr>
            <a:xfrm>
              <a:off x="775325" y="4505404"/>
              <a:ext cx="108339" cy="107004"/>
            </a:xfrm>
            <a:custGeom>
              <a:avLst/>
              <a:gdLst/>
              <a:ahLst/>
              <a:cxnLst/>
              <a:rect l="l" t="t" r="r" b="b"/>
              <a:pathLst>
                <a:path w="10064" h="9940" extrusionOk="0">
                  <a:moveTo>
                    <a:pt x="9365" y="0"/>
                  </a:moveTo>
                  <a:cubicBezTo>
                    <a:pt x="9202" y="0"/>
                    <a:pt x="9039" y="63"/>
                    <a:pt x="8915" y="187"/>
                  </a:cubicBezTo>
                  <a:lnTo>
                    <a:pt x="249" y="8852"/>
                  </a:lnTo>
                  <a:cubicBezTo>
                    <a:pt x="0" y="9100"/>
                    <a:pt x="0" y="9503"/>
                    <a:pt x="249" y="9753"/>
                  </a:cubicBezTo>
                  <a:cubicBezTo>
                    <a:pt x="373" y="9877"/>
                    <a:pt x="536" y="9939"/>
                    <a:pt x="699" y="9939"/>
                  </a:cubicBezTo>
                  <a:cubicBezTo>
                    <a:pt x="862" y="9939"/>
                    <a:pt x="1025" y="9877"/>
                    <a:pt x="1149" y="9753"/>
                  </a:cubicBezTo>
                  <a:lnTo>
                    <a:pt x="9816" y="1087"/>
                  </a:lnTo>
                  <a:cubicBezTo>
                    <a:pt x="10064" y="838"/>
                    <a:pt x="10064" y="435"/>
                    <a:pt x="9816" y="187"/>
                  </a:cubicBezTo>
                  <a:cubicBezTo>
                    <a:pt x="9691" y="63"/>
                    <a:pt x="9528" y="0"/>
                    <a:pt x="93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8" name="Google Shape;12434;p71"/>
            <p:cNvSpPr/>
            <p:nvPr/>
          </p:nvSpPr>
          <p:spPr>
            <a:xfrm>
              <a:off x="775325" y="4437806"/>
              <a:ext cx="75430" cy="74085"/>
            </a:xfrm>
            <a:custGeom>
              <a:avLst/>
              <a:gdLst/>
              <a:ahLst/>
              <a:cxnLst/>
              <a:rect l="l" t="t" r="r" b="b"/>
              <a:pathLst>
                <a:path w="7007" h="6882" extrusionOk="0">
                  <a:moveTo>
                    <a:pt x="6307" y="0"/>
                  </a:moveTo>
                  <a:cubicBezTo>
                    <a:pt x="6144" y="0"/>
                    <a:pt x="5981" y="62"/>
                    <a:pt x="5857" y="186"/>
                  </a:cubicBezTo>
                  <a:lnTo>
                    <a:pt x="249" y="5794"/>
                  </a:lnTo>
                  <a:cubicBezTo>
                    <a:pt x="0" y="6044"/>
                    <a:pt x="0" y="6445"/>
                    <a:pt x="249" y="6695"/>
                  </a:cubicBezTo>
                  <a:cubicBezTo>
                    <a:pt x="374" y="6819"/>
                    <a:pt x="537" y="6881"/>
                    <a:pt x="699" y="6881"/>
                  </a:cubicBezTo>
                  <a:cubicBezTo>
                    <a:pt x="862" y="6881"/>
                    <a:pt x="1025" y="6819"/>
                    <a:pt x="1149" y="6695"/>
                  </a:cubicBezTo>
                  <a:lnTo>
                    <a:pt x="6757" y="1087"/>
                  </a:lnTo>
                  <a:cubicBezTo>
                    <a:pt x="7006" y="839"/>
                    <a:pt x="7006" y="436"/>
                    <a:pt x="6757" y="186"/>
                  </a:cubicBezTo>
                  <a:cubicBezTo>
                    <a:pt x="6633" y="62"/>
                    <a:pt x="6470" y="0"/>
                    <a:pt x="63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" name="Google Shape;12435;p71"/>
            <p:cNvSpPr/>
            <p:nvPr/>
          </p:nvSpPr>
          <p:spPr>
            <a:xfrm>
              <a:off x="875829" y="4538289"/>
              <a:ext cx="75409" cy="74085"/>
            </a:xfrm>
            <a:custGeom>
              <a:avLst/>
              <a:gdLst/>
              <a:ahLst/>
              <a:cxnLst/>
              <a:rect l="l" t="t" r="r" b="b"/>
              <a:pathLst>
                <a:path w="7005" h="6882" extrusionOk="0">
                  <a:moveTo>
                    <a:pt x="6306" y="1"/>
                  </a:moveTo>
                  <a:cubicBezTo>
                    <a:pt x="6143" y="1"/>
                    <a:pt x="5980" y="63"/>
                    <a:pt x="5856" y="188"/>
                  </a:cubicBezTo>
                  <a:lnTo>
                    <a:pt x="248" y="5795"/>
                  </a:lnTo>
                  <a:cubicBezTo>
                    <a:pt x="0" y="6044"/>
                    <a:pt x="0" y="6447"/>
                    <a:pt x="248" y="6695"/>
                  </a:cubicBezTo>
                  <a:cubicBezTo>
                    <a:pt x="372" y="6819"/>
                    <a:pt x="535" y="6882"/>
                    <a:pt x="699" y="6882"/>
                  </a:cubicBezTo>
                  <a:cubicBezTo>
                    <a:pt x="862" y="6882"/>
                    <a:pt x="1025" y="6819"/>
                    <a:pt x="1149" y="6695"/>
                  </a:cubicBezTo>
                  <a:lnTo>
                    <a:pt x="6757" y="1088"/>
                  </a:lnTo>
                  <a:cubicBezTo>
                    <a:pt x="7005" y="839"/>
                    <a:pt x="7005" y="436"/>
                    <a:pt x="6757" y="188"/>
                  </a:cubicBezTo>
                  <a:cubicBezTo>
                    <a:pt x="6632" y="63"/>
                    <a:pt x="6469" y="1"/>
                    <a:pt x="63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</p:spTree>
    <p:extLst>
      <p:ext uri="{BB962C8B-B14F-4D97-AF65-F5344CB8AC3E}">
        <p14:creationId xmlns:p14="http://schemas.microsoft.com/office/powerpoint/2010/main" val="333096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ECC0EC-8419-FB68-ED18-1CA456D5D01D}"/>
              </a:ext>
            </a:extLst>
          </p:cNvPr>
          <p:cNvSpPr txBox="1"/>
          <p:nvPr/>
        </p:nvSpPr>
        <p:spPr>
          <a:xfrm>
            <a:off x="439586" y="154498"/>
            <a:ext cx="8031314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2.4. </a:t>
            </a:r>
            <a:r>
              <a:rPr lang="en-US" sz="36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</a:t>
            </a: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phức</a:t>
            </a: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tạp</a:t>
            </a: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endParaRPr lang="en-US" sz="3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62B64FE-0EB9-F606-21E5-ABAD9A8A0E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5466" y="762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A0AB82F-FC2A-652B-1299-3CD8E915AC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098916"/>
              </p:ext>
            </p:extLst>
          </p:nvPr>
        </p:nvGraphicFramePr>
        <p:xfrm>
          <a:off x="679450" y="1245406"/>
          <a:ext cx="7098619" cy="1191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r:id="rId3" imgW="1739900" imgH="292100" progId="Equation.3">
                  <p:embed/>
                </p:oleObj>
              </mc:Choice>
              <mc:Fallback>
                <p:oleObj r:id="rId3" imgW="1739900" imgH="2921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450" y="1245406"/>
                        <a:ext cx="7098619" cy="119159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C740639-FAA3-C913-6D1F-D73BF3CB1A22}"/>
              </a:ext>
            </a:extLst>
          </p:cNvPr>
          <p:cNvSpPr txBox="1"/>
          <p:nvPr/>
        </p:nvSpPr>
        <p:spPr>
          <a:xfrm>
            <a:off x="1685754" y="2778428"/>
            <a:ext cx="5761566" cy="641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1.4 +(-0.03)*5.5 = 1.235</a:t>
            </a:r>
            <a:endParaRPr lang="en-US" sz="2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C4E180AF-79B0-3B1E-BF7A-37B1272B6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34" y="47413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14" name="Google Shape;12431;p71"/>
          <p:cNvGrpSpPr/>
          <p:nvPr/>
        </p:nvGrpSpPr>
        <p:grpSpPr>
          <a:xfrm rot="2801080">
            <a:off x="1532534" y="2880097"/>
            <a:ext cx="528649" cy="577421"/>
            <a:chOff x="775325" y="4143525"/>
            <a:chExt cx="468776" cy="468884"/>
          </a:xfrm>
          <a:solidFill>
            <a:srgbClr val="C00000"/>
          </a:solidFill>
        </p:grpSpPr>
        <p:sp>
          <p:nvSpPr>
            <p:cNvPr id="15" name="Google Shape;12432;p71"/>
            <p:cNvSpPr/>
            <p:nvPr/>
          </p:nvSpPr>
          <p:spPr>
            <a:xfrm>
              <a:off x="851953" y="4143525"/>
              <a:ext cx="392147" cy="390479"/>
            </a:xfrm>
            <a:custGeom>
              <a:avLst/>
              <a:gdLst/>
              <a:ahLst/>
              <a:cxnLst/>
              <a:rect l="l" t="t" r="r" b="b"/>
              <a:pathLst>
                <a:path w="36428" h="36273" extrusionOk="0">
                  <a:moveTo>
                    <a:pt x="31907" y="5435"/>
                  </a:moveTo>
                  <a:lnTo>
                    <a:pt x="20788" y="22612"/>
                  </a:lnTo>
                  <a:lnTo>
                    <a:pt x="18511" y="26131"/>
                  </a:lnTo>
                  <a:lnTo>
                    <a:pt x="8884" y="28458"/>
                  </a:lnTo>
                  <a:lnTo>
                    <a:pt x="31907" y="5435"/>
                  </a:lnTo>
                  <a:close/>
                  <a:moveTo>
                    <a:pt x="35713" y="94"/>
                  </a:moveTo>
                  <a:cubicBezTo>
                    <a:pt x="35665" y="94"/>
                    <a:pt x="35615" y="100"/>
                    <a:pt x="35565" y="112"/>
                  </a:cubicBezTo>
                  <a:lnTo>
                    <a:pt x="35564" y="112"/>
                  </a:lnTo>
                  <a:cubicBezTo>
                    <a:pt x="35555" y="114"/>
                    <a:pt x="36041" y="1"/>
                    <a:pt x="660" y="8270"/>
                  </a:cubicBezTo>
                  <a:cubicBezTo>
                    <a:pt x="169" y="8385"/>
                    <a:pt x="0" y="8998"/>
                    <a:pt x="362" y="9348"/>
                  </a:cubicBezTo>
                  <a:lnTo>
                    <a:pt x="1592" y="10537"/>
                  </a:lnTo>
                  <a:cubicBezTo>
                    <a:pt x="1716" y="10656"/>
                    <a:pt x="1875" y="10715"/>
                    <a:pt x="2034" y="10715"/>
                  </a:cubicBezTo>
                  <a:cubicBezTo>
                    <a:pt x="2201" y="10715"/>
                    <a:pt x="2368" y="10650"/>
                    <a:pt x="2493" y="10522"/>
                  </a:cubicBezTo>
                  <a:cubicBezTo>
                    <a:pt x="2737" y="10269"/>
                    <a:pt x="2730" y="9866"/>
                    <a:pt x="2477" y="9621"/>
                  </a:cubicBezTo>
                  <a:lnTo>
                    <a:pt x="2087" y="9244"/>
                  </a:lnTo>
                  <a:lnTo>
                    <a:pt x="32295" y="2184"/>
                  </a:lnTo>
                  <a:lnTo>
                    <a:pt x="32295" y="2184"/>
                  </a:lnTo>
                  <a:lnTo>
                    <a:pt x="9830" y="16725"/>
                  </a:lnTo>
                  <a:lnTo>
                    <a:pt x="4431" y="11509"/>
                  </a:lnTo>
                  <a:cubicBezTo>
                    <a:pt x="4307" y="11389"/>
                    <a:pt x="4148" y="11330"/>
                    <a:pt x="3988" y="11330"/>
                  </a:cubicBezTo>
                  <a:cubicBezTo>
                    <a:pt x="3821" y="11330"/>
                    <a:pt x="3655" y="11395"/>
                    <a:pt x="3530" y="11524"/>
                  </a:cubicBezTo>
                  <a:cubicBezTo>
                    <a:pt x="3286" y="11777"/>
                    <a:pt x="3293" y="12180"/>
                    <a:pt x="3546" y="12423"/>
                  </a:cubicBezTo>
                  <a:lnTo>
                    <a:pt x="9046" y="17739"/>
                  </a:lnTo>
                  <a:lnTo>
                    <a:pt x="7766" y="23038"/>
                  </a:lnTo>
                  <a:cubicBezTo>
                    <a:pt x="7683" y="23379"/>
                    <a:pt x="7894" y="23723"/>
                    <a:pt x="8235" y="23806"/>
                  </a:cubicBezTo>
                  <a:cubicBezTo>
                    <a:pt x="8286" y="23818"/>
                    <a:pt x="8336" y="23824"/>
                    <a:pt x="8385" y="23824"/>
                  </a:cubicBezTo>
                  <a:cubicBezTo>
                    <a:pt x="8673" y="23824"/>
                    <a:pt x="8933" y="23628"/>
                    <a:pt x="9004" y="23337"/>
                  </a:cubicBezTo>
                  <a:lnTo>
                    <a:pt x="10311" y="17931"/>
                  </a:lnTo>
                  <a:lnTo>
                    <a:pt x="13829" y="15653"/>
                  </a:lnTo>
                  <a:lnTo>
                    <a:pt x="31005" y="4534"/>
                  </a:lnTo>
                  <a:lnTo>
                    <a:pt x="7983" y="27557"/>
                  </a:lnTo>
                  <a:lnTo>
                    <a:pt x="8365" y="25976"/>
                  </a:lnTo>
                  <a:cubicBezTo>
                    <a:pt x="8448" y="25634"/>
                    <a:pt x="8238" y="25290"/>
                    <a:pt x="7896" y="25208"/>
                  </a:cubicBezTo>
                  <a:cubicBezTo>
                    <a:pt x="7846" y="25195"/>
                    <a:pt x="7795" y="25190"/>
                    <a:pt x="7746" y="25190"/>
                  </a:cubicBezTo>
                  <a:cubicBezTo>
                    <a:pt x="7458" y="25190"/>
                    <a:pt x="7199" y="25385"/>
                    <a:pt x="7128" y="25677"/>
                  </a:cubicBezTo>
                  <a:lnTo>
                    <a:pt x="6213" y="29459"/>
                  </a:lnTo>
                  <a:cubicBezTo>
                    <a:pt x="6114" y="29868"/>
                    <a:pt x="6434" y="30245"/>
                    <a:pt x="6831" y="30245"/>
                  </a:cubicBezTo>
                  <a:cubicBezTo>
                    <a:pt x="6880" y="30245"/>
                    <a:pt x="6931" y="30239"/>
                    <a:pt x="6981" y="30227"/>
                  </a:cubicBezTo>
                  <a:lnTo>
                    <a:pt x="18702" y="27394"/>
                  </a:lnTo>
                  <a:lnTo>
                    <a:pt x="27093" y="36078"/>
                  </a:lnTo>
                  <a:cubicBezTo>
                    <a:pt x="27222" y="36211"/>
                    <a:pt x="27386" y="36272"/>
                    <a:pt x="27548" y="36272"/>
                  </a:cubicBezTo>
                  <a:cubicBezTo>
                    <a:pt x="27827" y="36272"/>
                    <a:pt x="28099" y="36091"/>
                    <a:pt x="28171" y="35781"/>
                  </a:cubicBezTo>
                  <a:lnTo>
                    <a:pt x="33640" y="12387"/>
                  </a:lnTo>
                  <a:cubicBezTo>
                    <a:pt x="33719" y="12044"/>
                    <a:pt x="33506" y="11702"/>
                    <a:pt x="33164" y="11622"/>
                  </a:cubicBezTo>
                  <a:cubicBezTo>
                    <a:pt x="33115" y="11611"/>
                    <a:pt x="33067" y="11605"/>
                    <a:pt x="33018" y="11605"/>
                  </a:cubicBezTo>
                  <a:cubicBezTo>
                    <a:pt x="32729" y="11605"/>
                    <a:pt x="32467" y="11803"/>
                    <a:pt x="32399" y="12097"/>
                  </a:cubicBezTo>
                  <a:lnTo>
                    <a:pt x="27197" y="34353"/>
                  </a:lnTo>
                  <a:lnTo>
                    <a:pt x="19716" y="26610"/>
                  </a:lnTo>
                  <a:lnTo>
                    <a:pt x="34258" y="4147"/>
                  </a:lnTo>
                  <a:lnTo>
                    <a:pt x="33017" y="9453"/>
                  </a:lnTo>
                  <a:cubicBezTo>
                    <a:pt x="32938" y="9796"/>
                    <a:pt x="33150" y="10138"/>
                    <a:pt x="33492" y="10218"/>
                  </a:cubicBezTo>
                  <a:cubicBezTo>
                    <a:pt x="33541" y="10229"/>
                    <a:pt x="33590" y="10235"/>
                    <a:pt x="33638" y="10235"/>
                  </a:cubicBezTo>
                  <a:cubicBezTo>
                    <a:pt x="33927" y="10235"/>
                    <a:pt x="34189" y="10037"/>
                    <a:pt x="34256" y="9743"/>
                  </a:cubicBezTo>
                  <a:lnTo>
                    <a:pt x="36328" y="880"/>
                  </a:lnTo>
                  <a:cubicBezTo>
                    <a:pt x="36427" y="473"/>
                    <a:pt x="36107" y="94"/>
                    <a:pt x="35713" y="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" name="Google Shape;12433;p71"/>
            <p:cNvSpPr/>
            <p:nvPr/>
          </p:nvSpPr>
          <p:spPr>
            <a:xfrm>
              <a:off x="775325" y="4505404"/>
              <a:ext cx="108339" cy="107004"/>
            </a:xfrm>
            <a:custGeom>
              <a:avLst/>
              <a:gdLst/>
              <a:ahLst/>
              <a:cxnLst/>
              <a:rect l="l" t="t" r="r" b="b"/>
              <a:pathLst>
                <a:path w="10064" h="9940" extrusionOk="0">
                  <a:moveTo>
                    <a:pt x="9365" y="0"/>
                  </a:moveTo>
                  <a:cubicBezTo>
                    <a:pt x="9202" y="0"/>
                    <a:pt x="9039" y="63"/>
                    <a:pt x="8915" y="187"/>
                  </a:cubicBezTo>
                  <a:lnTo>
                    <a:pt x="249" y="8852"/>
                  </a:lnTo>
                  <a:cubicBezTo>
                    <a:pt x="0" y="9100"/>
                    <a:pt x="0" y="9503"/>
                    <a:pt x="249" y="9753"/>
                  </a:cubicBezTo>
                  <a:cubicBezTo>
                    <a:pt x="373" y="9877"/>
                    <a:pt x="536" y="9939"/>
                    <a:pt x="699" y="9939"/>
                  </a:cubicBezTo>
                  <a:cubicBezTo>
                    <a:pt x="862" y="9939"/>
                    <a:pt x="1025" y="9877"/>
                    <a:pt x="1149" y="9753"/>
                  </a:cubicBezTo>
                  <a:lnTo>
                    <a:pt x="9816" y="1087"/>
                  </a:lnTo>
                  <a:cubicBezTo>
                    <a:pt x="10064" y="838"/>
                    <a:pt x="10064" y="435"/>
                    <a:pt x="9816" y="187"/>
                  </a:cubicBezTo>
                  <a:cubicBezTo>
                    <a:pt x="9691" y="63"/>
                    <a:pt x="9528" y="0"/>
                    <a:pt x="93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" name="Google Shape;12434;p71"/>
            <p:cNvSpPr/>
            <p:nvPr/>
          </p:nvSpPr>
          <p:spPr>
            <a:xfrm>
              <a:off x="775325" y="4437806"/>
              <a:ext cx="75430" cy="74085"/>
            </a:xfrm>
            <a:custGeom>
              <a:avLst/>
              <a:gdLst/>
              <a:ahLst/>
              <a:cxnLst/>
              <a:rect l="l" t="t" r="r" b="b"/>
              <a:pathLst>
                <a:path w="7007" h="6882" extrusionOk="0">
                  <a:moveTo>
                    <a:pt x="6307" y="0"/>
                  </a:moveTo>
                  <a:cubicBezTo>
                    <a:pt x="6144" y="0"/>
                    <a:pt x="5981" y="62"/>
                    <a:pt x="5857" y="186"/>
                  </a:cubicBezTo>
                  <a:lnTo>
                    <a:pt x="249" y="5794"/>
                  </a:lnTo>
                  <a:cubicBezTo>
                    <a:pt x="0" y="6044"/>
                    <a:pt x="0" y="6445"/>
                    <a:pt x="249" y="6695"/>
                  </a:cubicBezTo>
                  <a:cubicBezTo>
                    <a:pt x="374" y="6819"/>
                    <a:pt x="537" y="6881"/>
                    <a:pt x="699" y="6881"/>
                  </a:cubicBezTo>
                  <a:cubicBezTo>
                    <a:pt x="862" y="6881"/>
                    <a:pt x="1025" y="6819"/>
                    <a:pt x="1149" y="6695"/>
                  </a:cubicBezTo>
                  <a:lnTo>
                    <a:pt x="6757" y="1087"/>
                  </a:lnTo>
                  <a:cubicBezTo>
                    <a:pt x="7006" y="839"/>
                    <a:pt x="7006" y="436"/>
                    <a:pt x="6757" y="186"/>
                  </a:cubicBezTo>
                  <a:cubicBezTo>
                    <a:pt x="6633" y="62"/>
                    <a:pt x="6470" y="0"/>
                    <a:pt x="63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8" name="Google Shape;12435;p71"/>
            <p:cNvSpPr/>
            <p:nvPr/>
          </p:nvSpPr>
          <p:spPr>
            <a:xfrm>
              <a:off x="875829" y="4538289"/>
              <a:ext cx="75409" cy="74085"/>
            </a:xfrm>
            <a:custGeom>
              <a:avLst/>
              <a:gdLst/>
              <a:ahLst/>
              <a:cxnLst/>
              <a:rect l="l" t="t" r="r" b="b"/>
              <a:pathLst>
                <a:path w="7005" h="6882" extrusionOk="0">
                  <a:moveTo>
                    <a:pt x="6306" y="1"/>
                  </a:moveTo>
                  <a:cubicBezTo>
                    <a:pt x="6143" y="1"/>
                    <a:pt x="5980" y="63"/>
                    <a:pt x="5856" y="188"/>
                  </a:cubicBezTo>
                  <a:lnTo>
                    <a:pt x="248" y="5795"/>
                  </a:lnTo>
                  <a:cubicBezTo>
                    <a:pt x="0" y="6044"/>
                    <a:pt x="0" y="6447"/>
                    <a:pt x="248" y="6695"/>
                  </a:cubicBezTo>
                  <a:cubicBezTo>
                    <a:pt x="372" y="6819"/>
                    <a:pt x="535" y="6882"/>
                    <a:pt x="699" y="6882"/>
                  </a:cubicBezTo>
                  <a:cubicBezTo>
                    <a:pt x="862" y="6882"/>
                    <a:pt x="1025" y="6819"/>
                    <a:pt x="1149" y="6695"/>
                  </a:cubicBezTo>
                  <a:lnTo>
                    <a:pt x="6757" y="1088"/>
                  </a:lnTo>
                  <a:cubicBezTo>
                    <a:pt x="7005" y="839"/>
                    <a:pt x="7005" y="436"/>
                    <a:pt x="6757" y="188"/>
                  </a:cubicBezTo>
                  <a:cubicBezTo>
                    <a:pt x="6632" y="63"/>
                    <a:pt x="6469" y="1"/>
                    <a:pt x="63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</p:spTree>
    <p:extLst>
      <p:ext uri="{BB962C8B-B14F-4D97-AF65-F5344CB8AC3E}">
        <p14:creationId xmlns:p14="http://schemas.microsoft.com/office/powerpoint/2010/main" val="3887106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489051"/>
            <a:ext cx="7874000" cy="1222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2.5. </a:t>
            </a:r>
            <a:r>
              <a:rPr lang="en-US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(UCP)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9358F0-E549-891B-1927-E9F5908F70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9930226"/>
              </p:ext>
            </p:extLst>
          </p:nvPr>
        </p:nvGraphicFramePr>
        <p:xfrm>
          <a:off x="1335895" y="2046509"/>
          <a:ext cx="5911901" cy="620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" r:id="rId3" imgW="1662978" imgH="177723" progId="Equation.3">
                  <p:embed/>
                </p:oleObj>
              </mc:Choice>
              <mc:Fallback>
                <p:oleObj r:id="rId3" imgW="1662978" imgH="177723" progId="Equation.3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F19358F0-E549-891B-1927-E9F5908F70D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5895" y="2046509"/>
                        <a:ext cx="5911901" cy="62049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1999592" y="2866218"/>
            <a:ext cx="4535216" cy="6412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=150 * 0.86 * 1.235= 130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5" name="Google Shape;12431;p71"/>
          <p:cNvGrpSpPr/>
          <p:nvPr/>
        </p:nvGrpSpPr>
        <p:grpSpPr>
          <a:xfrm rot="2801080">
            <a:off x="1343875" y="2967886"/>
            <a:ext cx="528649" cy="577421"/>
            <a:chOff x="775325" y="4143525"/>
            <a:chExt cx="468776" cy="468884"/>
          </a:xfrm>
          <a:solidFill>
            <a:srgbClr val="C00000"/>
          </a:solidFill>
        </p:grpSpPr>
        <p:sp>
          <p:nvSpPr>
            <p:cNvPr id="6" name="Google Shape;12432;p71"/>
            <p:cNvSpPr/>
            <p:nvPr/>
          </p:nvSpPr>
          <p:spPr>
            <a:xfrm>
              <a:off x="851953" y="4143525"/>
              <a:ext cx="392147" cy="390479"/>
            </a:xfrm>
            <a:custGeom>
              <a:avLst/>
              <a:gdLst/>
              <a:ahLst/>
              <a:cxnLst/>
              <a:rect l="l" t="t" r="r" b="b"/>
              <a:pathLst>
                <a:path w="36428" h="36273" extrusionOk="0">
                  <a:moveTo>
                    <a:pt x="31907" y="5435"/>
                  </a:moveTo>
                  <a:lnTo>
                    <a:pt x="20788" y="22612"/>
                  </a:lnTo>
                  <a:lnTo>
                    <a:pt x="18511" y="26131"/>
                  </a:lnTo>
                  <a:lnTo>
                    <a:pt x="8884" y="28458"/>
                  </a:lnTo>
                  <a:lnTo>
                    <a:pt x="31907" y="5435"/>
                  </a:lnTo>
                  <a:close/>
                  <a:moveTo>
                    <a:pt x="35713" y="94"/>
                  </a:moveTo>
                  <a:cubicBezTo>
                    <a:pt x="35665" y="94"/>
                    <a:pt x="35615" y="100"/>
                    <a:pt x="35565" y="112"/>
                  </a:cubicBezTo>
                  <a:lnTo>
                    <a:pt x="35564" y="112"/>
                  </a:lnTo>
                  <a:cubicBezTo>
                    <a:pt x="35555" y="114"/>
                    <a:pt x="36041" y="1"/>
                    <a:pt x="660" y="8270"/>
                  </a:cubicBezTo>
                  <a:cubicBezTo>
                    <a:pt x="169" y="8385"/>
                    <a:pt x="0" y="8998"/>
                    <a:pt x="362" y="9348"/>
                  </a:cubicBezTo>
                  <a:lnTo>
                    <a:pt x="1592" y="10537"/>
                  </a:lnTo>
                  <a:cubicBezTo>
                    <a:pt x="1716" y="10656"/>
                    <a:pt x="1875" y="10715"/>
                    <a:pt x="2034" y="10715"/>
                  </a:cubicBezTo>
                  <a:cubicBezTo>
                    <a:pt x="2201" y="10715"/>
                    <a:pt x="2368" y="10650"/>
                    <a:pt x="2493" y="10522"/>
                  </a:cubicBezTo>
                  <a:cubicBezTo>
                    <a:pt x="2737" y="10269"/>
                    <a:pt x="2730" y="9866"/>
                    <a:pt x="2477" y="9621"/>
                  </a:cubicBezTo>
                  <a:lnTo>
                    <a:pt x="2087" y="9244"/>
                  </a:lnTo>
                  <a:lnTo>
                    <a:pt x="32295" y="2184"/>
                  </a:lnTo>
                  <a:lnTo>
                    <a:pt x="32295" y="2184"/>
                  </a:lnTo>
                  <a:lnTo>
                    <a:pt x="9830" y="16725"/>
                  </a:lnTo>
                  <a:lnTo>
                    <a:pt x="4431" y="11509"/>
                  </a:lnTo>
                  <a:cubicBezTo>
                    <a:pt x="4307" y="11389"/>
                    <a:pt x="4148" y="11330"/>
                    <a:pt x="3988" y="11330"/>
                  </a:cubicBezTo>
                  <a:cubicBezTo>
                    <a:pt x="3821" y="11330"/>
                    <a:pt x="3655" y="11395"/>
                    <a:pt x="3530" y="11524"/>
                  </a:cubicBezTo>
                  <a:cubicBezTo>
                    <a:pt x="3286" y="11777"/>
                    <a:pt x="3293" y="12180"/>
                    <a:pt x="3546" y="12423"/>
                  </a:cubicBezTo>
                  <a:lnTo>
                    <a:pt x="9046" y="17739"/>
                  </a:lnTo>
                  <a:lnTo>
                    <a:pt x="7766" y="23038"/>
                  </a:lnTo>
                  <a:cubicBezTo>
                    <a:pt x="7683" y="23379"/>
                    <a:pt x="7894" y="23723"/>
                    <a:pt x="8235" y="23806"/>
                  </a:cubicBezTo>
                  <a:cubicBezTo>
                    <a:pt x="8286" y="23818"/>
                    <a:pt x="8336" y="23824"/>
                    <a:pt x="8385" y="23824"/>
                  </a:cubicBezTo>
                  <a:cubicBezTo>
                    <a:pt x="8673" y="23824"/>
                    <a:pt x="8933" y="23628"/>
                    <a:pt x="9004" y="23337"/>
                  </a:cubicBezTo>
                  <a:lnTo>
                    <a:pt x="10311" y="17931"/>
                  </a:lnTo>
                  <a:lnTo>
                    <a:pt x="13829" y="15653"/>
                  </a:lnTo>
                  <a:lnTo>
                    <a:pt x="31005" y="4534"/>
                  </a:lnTo>
                  <a:lnTo>
                    <a:pt x="7983" y="27557"/>
                  </a:lnTo>
                  <a:lnTo>
                    <a:pt x="8365" y="25976"/>
                  </a:lnTo>
                  <a:cubicBezTo>
                    <a:pt x="8448" y="25634"/>
                    <a:pt x="8238" y="25290"/>
                    <a:pt x="7896" y="25208"/>
                  </a:cubicBezTo>
                  <a:cubicBezTo>
                    <a:pt x="7846" y="25195"/>
                    <a:pt x="7795" y="25190"/>
                    <a:pt x="7746" y="25190"/>
                  </a:cubicBezTo>
                  <a:cubicBezTo>
                    <a:pt x="7458" y="25190"/>
                    <a:pt x="7199" y="25385"/>
                    <a:pt x="7128" y="25677"/>
                  </a:cubicBezTo>
                  <a:lnTo>
                    <a:pt x="6213" y="29459"/>
                  </a:lnTo>
                  <a:cubicBezTo>
                    <a:pt x="6114" y="29868"/>
                    <a:pt x="6434" y="30245"/>
                    <a:pt x="6831" y="30245"/>
                  </a:cubicBezTo>
                  <a:cubicBezTo>
                    <a:pt x="6880" y="30245"/>
                    <a:pt x="6931" y="30239"/>
                    <a:pt x="6981" y="30227"/>
                  </a:cubicBezTo>
                  <a:lnTo>
                    <a:pt x="18702" y="27394"/>
                  </a:lnTo>
                  <a:lnTo>
                    <a:pt x="27093" y="36078"/>
                  </a:lnTo>
                  <a:cubicBezTo>
                    <a:pt x="27222" y="36211"/>
                    <a:pt x="27386" y="36272"/>
                    <a:pt x="27548" y="36272"/>
                  </a:cubicBezTo>
                  <a:cubicBezTo>
                    <a:pt x="27827" y="36272"/>
                    <a:pt x="28099" y="36091"/>
                    <a:pt x="28171" y="35781"/>
                  </a:cubicBezTo>
                  <a:lnTo>
                    <a:pt x="33640" y="12387"/>
                  </a:lnTo>
                  <a:cubicBezTo>
                    <a:pt x="33719" y="12044"/>
                    <a:pt x="33506" y="11702"/>
                    <a:pt x="33164" y="11622"/>
                  </a:cubicBezTo>
                  <a:cubicBezTo>
                    <a:pt x="33115" y="11611"/>
                    <a:pt x="33067" y="11605"/>
                    <a:pt x="33018" y="11605"/>
                  </a:cubicBezTo>
                  <a:cubicBezTo>
                    <a:pt x="32729" y="11605"/>
                    <a:pt x="32467" y="11803"/>
                    <a:pt x="32399" y="12097"/>
                  </a:cubicBezTo>
                  <a:lnTo>
                    <a:pt x="27197" y="34353"/>
                  </a:lnTo>
                  <a:lnTo>
                    <a:pt x="19716" y="26610"/>
                  </a:lnTo>
                  <a:lnTo>
                    <a:pt x="34258" y="4147"/>
                  </a:lnTo>
                  <a:lnTo>
                    <a:pt x="33017" y="9453"/>
                  </a:lnTo>
                  <a:cubicBezTo>
                    <a:pt x="32938" y="9796"/>
                    <a:pt x="33150" y="10138"/>
                    <a:pt x="33492" y="10218"/>
                  </a:cubicBezTo>
                  <a:cubicBezTo>
                    <a:pt x="33541" y="10229"/>
                    <a:pt x="33590" y="10235"/>
                    <a:pt x="33638" y="10235"/>
                  </a:cubicBezTo>
                  <a:cubicBezTo>
                    <a:pt x="33927" y="10235"/>
                    <a:pt x="34189" y="10037"/>
                    <a:pt x="34256" y="9743"/>
                  </a:cubicBezTo>
                  <a:lnTo>
                    <a:pt x="36328" y="880"/>
                  </a:lnTo>
                  <a:cubicBezTo>
                    <a:pt x="36427" y="473"/>
                    <a:pt x="36107" y="94"/>
                    <a:pt x="35713" y="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7" name="Google Shape;12433;p71"/>
            <p:cNvSpPr/>
            <p:nvPr/>
          </p:nvSpPr>
          <p:spPr>
            <a:xfrm>
              <a:off x="775325" y="4505404"/>
              <a:ext cx="108339" cy="107004"/>
            </a:xfrm>
            <a:custGeom>
              <a:avLst/>
              <a:gdLst/>
              <a:ahLst/>
              <a:cxnLst/>
              <a:rect l="l" t="t" r="r" b="b"/>
              <a:pathLst>
                <a:path w="10064" h="9940" extrusionOk="0">
                  <a:moveTo>
                    <a:pt x="9365" y="0"/>
                  </a:moveTo>
                  <a:cubicBezTo>
                    <a:pt x="9202" y="0"/>
                    <a:pt x="9039" y="63"/>
                    <a:pt x="8915" y="187"/>
                  </a:cubicBezTo>
                  <a:lnTo>
                    <a:pt x="249" y="8852"/>
                  </a:lnTo>
                  <a:cubicBezTo>
                    <a:pt x="0" y="9100"/>
                    <a:pt x="0" y="9503"/>
                    <a:pt x="249" y="9753"/>
                  </a:cubicBezTo>
                  <a:cubicBezTo>
                    <a:pt x="373" y="9877"/>
                    <a:pt x="536" y="9939"/>
                    <a:pt x="699" y="9939"/>
                  </a:cubicBezTo>
                  <a:cubicBezTo>
                    <a:pt x="862" y="9939"/>
                    <a:pt x="1025" y="9877"/>
                    <a:pt x="1149" y="9753"/>
                  </a:cubicBezTo>
                  <a:lnTo>
                    <a:pt x="9816" y="1087"/>
                  </a:lnTo>
                  <a:cubicBezTo>
                    <a:pt x="10064" y="838"/>
                    <a:pt x="10064" y="435"/>
                    <a:pt x="9816" y="187"/>
                  </a:cubicBezTo>
                  <a:cubicBezTo>
                    <a:pt x="9691" y="63"/>
                    <a:pt x="9528" y="0"/>
                    <a:pt x="93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8" name="Google Shape;12434;p71"/>
            <p:cNvSpPr/>
            <p:nvPr/>
          </p:nvSpPr>
          <p:spPr>
            <a:xfrm>
              <a:off x="775325" y="4437806"/>
              <a:ext cx="75430" cy="74085"/>
            </a:xfrm>
            <a:custGeom>
              <a:avLst/>
              <a:gdLst/>
              <a:ahLst/>
              <a:cxnLst/>
              <a:rect l="l" t="t" r="r" b="b"/>
              <a:pathLst>
                <a:path w="7007" h="6882" extrusionOk="0">
                  <a:moveTo>
                    <a:pt x="6307" y="0"/>
                  </a:moveTo>
                  <a:cubicBezTo>
                    <a:pt x="6144" y="0"/>
                    <a:pt x="5981" y="62"/>
                    <a:pt x="5857" y="186"/>
                  </a:cubicBezTo>
                  <a:lnTo>
                    <a:pt x="249" y="5794"/>
                  </a:lnTo>
                  <a:cubicBezTo>
                    <a:pt x="0" y="6044"/>
                    <a:pt x="0" y="6445"/>
                    <a:pt x="249" y="6695"/>
                  </a:cubicBezTo>
                  <a:cubicBezTo>
                    <a:pt x="374" y="6819"/>
                    <a:pt x="537" y="6881"/>
                    <a:pt x="699" y="6881"/>
                  </a:cubicBezTo>
                  <a:cubicBezTo>
                    <a:pt x="862" y="6881"/>
                    <a:pt x="1025" y="6819"/>
                    <a:pt x="1149" y="6695"/>
                  </a:cubicBezTo>
                  <a:lnTo>
                    <a:pt x="6757" y="1087"/>
                  </a:lnTo>
                  <a:cubicBezTo>
                    <a:pt x="7006" y="839"/>
                    <a:pt x="7006" y="436"/>
                    <a:pt x="6757" y="186"/>
                  </a:cubicBezTo>
                  <a:cubicBezTo>
                    <a:pt x="6633" y="62"/>
                    <a:pt x="6470" y="0"/>
                    <a:pt x="63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" name="Google Shape;12435;p71"/>
            <p:cNvSpPr/>
            <p:nvPr/>
          </p:nvSpPr>
          <p:spPr>
            <a:xfrm>
              <a:off x="875829" y="4538289"/>
              <a:ext cx="75409" cy="74085"/>
            </a:xfrm>
            <a:custGeom>
              <a:avLst/>
              <a:gdLst/>
              <a:ahLst/>
              <a:cxnLst/>
              <a:rect l="l" t="t" r="r" b="b"/>
              <a:pathLst>
                <a:path w="7005" h="6882" extrusionOk="0">
                  <a:moveTo>
                    <a:pt x="6306" y="1"/>
                  </a:moveTo>
                  <a:cubicBezTo>
                    <a:pt x="6143" y="1"/>
                    <a:pt x="5980" y="63"/>
                    <a:pt x="5856" y="188"/>
                  </a:cubicBezTo>
                  <a:lnTo>
                    <a:pt x="248" y="5795"/>
                  </a:lnTo>
                  <a:cubicBezTo>
                    <a:pt x="0" y="6044"/>
                    <a:pt x="0" y="6447"/>
                    <a:pt x="248" y="6695"/>
                  </a:cubicBezTo>
                  <a:cubicBezTo>
                    <a:pt x="372" y="6819"/>
                    <a:pt x="535" y="6882"/>
                    <a:pt x="699" y="6882"/>
                  </a:cubicBezTo>
                  <a:cubicBezTo>
                    <a:pt x="862" y="6882"/>
                    <a:pt x="1025" y="6819"/>
                    <a:pt x="1149" y="6695"/>
                  </a:cubicBezTo>
                  <a:lnTo>
                    <a:pt x="6757" y="1088"/>
                  </a:lnTo>
                  <a:cubicBezTo>
                    <a:pt x="7005" y="839"/>
                    <a:pt x="7005" y="436"/>
                    <a:pt x="6757" y="188"/>
                  </a:cubicBezTo>
                  <a:cubicBezTo>
                    <a:pt x="6632" y="63"/>
                    <a:pt x="6469" y="1"/>
                    <a:pt x="63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</p:spTree>
    <p:extLst>
      <p:ext uri="{BB962C8B-B14F-4D97-AF65-F5344CB8AC3E}">
        <p14:creationId xmlns:p14="http://schemas.microsoft.com/office/powerpoint/2010/main" val="340390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632A35-B9A0-9052-7C3E-60643B327CDF}"/>
              </a:ext>
            </a:extLst>
          </p:cNvPr>
          <p:cNvSpPr txBox="1"/>
          <p:nvPr/>
        </p:nvSpPr>
        <p:spPr>
          <a:xfrm>
            <a:off x="1183217" y="436953"/>
            <a:ext cx="5312832" cy="69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2.6. </a:t>
            </a:r>
            <a:r>
              <a:rPr lang="en-US" sz="36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Ước</a:t>
            </a: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nỗ</a:t>
            </a: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830025-C781-D606-466D-AEBAD97CC129}"/>
              </a:ext>
            </a:extLst>
          </p:cNvPr>
          <p:cNvSpPr txBox="1"/>
          <p:nvPr/>
        </p:nvSpPr>
        <p:spPr>
          <a:xfrm>
            <a:off x="705908" y="1465071"/>
            <a:ext cx="7752292" cy="1081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Mỗi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chỉnh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20 p-h (person-hour)</a:t>
            </a:r>
            <a:endParaRPr lang="en-US" sz="2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130 * 20 = 2600 </a:t>
            </a:r>
            <a:endParaRPr lang="en-US" sz="2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215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91;p33"/>
          <p:cNvSpPr txBox="1">
            <a:spLocks noGrp="1"/>
          </p:cNvSpPr>
          <p:nvPr>
            <p:ph type="title" idx="4"/>
          </p:nvPr>
        </p:nvSpPr>
        <p:spPr>
          <a:xfrm>
            <a:off x="1549400" y="217041"/>
            <a:ext cx="5846187" cy="5543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3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 LẬP KẾ HOẠCH ĐỀ ÁN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29991" y="992689"/>
            <a:ext cx="492640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3.1.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60400" y="1537738"/>
            <a:ext cx="7848600" cy="2795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algn="just"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Ước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algn="just"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306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91;p33"/>
          <p:cNvSpPr txBox="1">
            <a:spLocks noGrp="1"/>
          </p:cNvSpPr>
          <p:nvPr>
            <p:ph type="title" idx="4"/>
          </p:nvPr>
        </p:nvSpPr>
        <p:spPr>
          <a:xfrm>
            <a:off x="1587500" y="217041"/>
            <a:ext cx="6273800" cy="5543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35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 LẬP KẾ HOẠCH ĐỀ ÁN</a:t>
            </a:r>
            <a:br>
              <a:rPr lang="en-US" sz="35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5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6AEEB3-BC79-9BBE-3E0C-2D1F22A44B0B}"/>
              </a:ext>
            </a:extLst>
          </p:cNvPr>
          <p:cNvSpPr txBox="1"/>
          <p:nvPr/>
        </p:nvSpPr>
        <p:spPr>
          <a:xfrm>
            <a:off x="1112308" y="885657"/>
            <a:ext cx="722418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3.2.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chia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WBS</a:t>
            </a:r>
          </a:p>
          <a:p>
            <a:pPr lvl="0">
              <a:lnSpc>
                <a:spcPct val="15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Ước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Ước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bổ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3162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84915" y="0"/>
            <a:ext cx="3465756" cy="55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Lập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lịch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biểu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24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35734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86" y="530593"/>
            <a:ext cx="8239514" cy="38123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86" y="4342905"/>
            <a:ext cx="8239514" cy="6218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217793" y="111562"/>
            <a:ext cx="52804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sơ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Gantt </a:t>
            </a:r>
            <a:r>
              <a:rPr lang="en-US" alt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bổ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alt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lực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24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99829" tIns="899829" rIns="899829" bIns="899829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33829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846666" y="4737338"/>
            <a:ext cx="780626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sơ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Gantt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bổ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lực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1" y="109537"/>
            <a:ext cx="7569200" cy="352742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49" y="3636963"/>
            <a:ext cx="8248651" cy="11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8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91;p33"/>
          <p:cNvSpPr txBox="1">
            <a:spLocks/>
          </p:cNvSpPr>
          <p:nvPr/>
        </p:nvSpPr>
        <p:spPr>
          <a:xfrm>
            <a:off x="955019" y="363763"/>
            <a:ext cx="3452676" cy="5543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IV. MỘT SỐ KẾT QUẢ</a:t>
            </a: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346412" y="1502290"/>
            <a:ext cx="5750560" cy="33007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269074" y="958160"/>
            <a:ext cx="3905236" cy="5040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vi-V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 diện đăng ký tài khoản</a:t>
            </a:r>
            <a:endParaRPr lang="en-US" sz="2000" b="1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88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95375" y="1007918"/>
            <a:ext cx="7048500" cy="387840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2154847" y="435325"/>
            <a:ext cx="4929555" cy="5725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vi-V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 diện đăng nhập tài khoản</a:t>
            </a:r>
            <a:endParaRPr lang="en-US" sz="2400" b="1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93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33400" y="115842"/>
            <a:ext cx="9753600" cy="4504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800" b="1" dirty="0">
                <a:latin typeface="Bahnschrift SemiBol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NHÓM 7</a:t>
            </a:r>
            <a:endParaRPr lang="en-US" sz="2800" dirty="0">
              <a:latin typeface="Bahnschrift SemiBol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sz="2400" b="1" dirty="0">
                <a:latin typeface="Bahnschrift SemiBol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THÔNG TIN THÀNH VIÊN:</a:t>
            </a:r>
            <a:endParaRPr lang="en-US" sz="2400" dirty="0">
              <a:latin typeface="Bahnschrift SemiBol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n-US" sz="2400" dirty="0">
                <a:latin typeface="Bahnschrift SemiBol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TRẦN THỊ TÚ NHƯ                DTH195327</a:t>
            </a:r>
            <a:endParaRPr lang="en-US" sz="2400" dirty="0">
              <a:latin typeface="Bahnschrift SemiBol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n-US" sz="2400" dirty="0">
                <a:latin typeface="Bahnschrift SemiBol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PHẠM HỒNG NHI                  DTH195321</a:t>
            </a:r>
            <a:endParaRPr lang="en-US" sz="2400" dirty="0">
              <a:latin typeface="Bahnschrift SemiBol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n-US" sz="2400" dirty="0">
                <a:latin typeface="Bahnschrift SemiBol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HUỲNH DĨ KHANG                DTH195451</a:t>
            </a:r>
            <a:endParaRPr lang="en-US" sz="2400" dirty="0">
              <a:latin typeface="Bahnschrift SemiBol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n-US" sz="2400" dirty="0">
                <a:latin typeface="Bahnschrift SemiBol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LÊ THỊ THÙY DƯƠNG            DTH195519</a:t>
            </a:r>
            <a:endParaRPr lang="en-US" sz="2400" dirty="0">
              <a:latin typeface="Bahnschrift SemiBol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n-US" sz="2400" dirty="0">
                <a:latin typeface="Bahnschrift SemiBol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LÊ NGỌC THẢO                  </a:t>
            </a:r>
            <a:r>
              <a:rPr lang="vi-VN" sz="2400" dirty="0">
                <a:latin typeface="Bahnschrift SemiBol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400" dirty="0">
                <a:latin typeface="Bahnschrift SemiBol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DTH195363</a:t>
            </a:r>
            <a:endParaRPr lang="en-US" sz="2400" dirty="0">
              <a:effectLst/>
              <a:latin typeface="Bahnschrift SemiBol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1429005" y="115842"/>
            <a:ext cx="848528" cy="52762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985738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350327" y="817085"/>
            <a:ext cx="6536373" cy="39692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2994510" y="130102"/>
            <a:ext cx="3248005" cy="5638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vi-VN" sz="2800" b="1" dirty="0">
                <a:solidFill>
                  <a:srgbClr val="C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Giao diện trang chủ</a:t>
            </a:r>
            <a:endParaRPr lang="en-US" sz="2800" b="1" dirty="0">
              <a:solidFill>
                <a:srgbClr val="C00000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47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639238" y="166272"/>
            <a:ext cx="3871573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2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Giao diện quản lý sản phẩm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1025" name="Picture 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845" y="660400"/>
            <a:ext cx="7024309" cy="443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41687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23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276809" y="353130"/>
            <a:ext cx="4750018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2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Giao diện khi tìm kiếm thành công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3073" name="Picture 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584" y="827038"/>
            <a:ext cx="6736558" cy="424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40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388018" y="471420"/>
            <a:ext cx="438613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Giao diện chi tiết sản phẩm</a:t>
            </a:r>
            <a:endParaRPr kumimoji="0" lang="en-US" altLang="en-US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4097" name="Picture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84" y="1058959"/>
            <a:ext cx="7863007" cy="380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51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929" y="446810"/>
            <a:ext cx="5577928" cy="195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" name="Picture 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468" y="2571750"/>
            <a:ext cx="5466388" cy="251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92365" y="446810"/>
            <a:ext cx="265489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Giao diện giỏ hàng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214193" y="2403360"/>
            <a:ext cx="253306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Giao diện khi nhấn thanh toán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5423000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059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5596B00-0CE2-44C6-9AC5-0B5BC6F6C4D9}"/>
              </a:ext>
            </a:extLst>
          </p:cNvPr>
          <p:cNvGrpSpPr/>
          <p:nvPr/>
        </p:nvGrpSpPr>
        <p:grpSpPr>
          <a:xfrm>
            <a:off x="2322716" y="1425817"/>
            <a:ext cx="5269188" cy="3419474"/>
            <a:chOff x="4655870" y="2637505"/>
            <a:chExt cx="2716484" cy="121760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DF549E6-5337-42BD-9C5E-4FF911D21EC1}"/>
                </a:ext>
              </a:extLst>
            </p:cNvPr>
            <p:cNvGrpSpPr/>
            <p:nvPr/>
          </p:nvGrpSpPr>
          <p:grpSpPr>
            <a:xfrm>
              <a:off x="6233054" y="2743150"/>
              <a:ext cx="1139300" cy="952543"/>
              <a:chOff x="5133714" y="3583707"/>
              <a:chExt cx="474339" cy="396585"/>
            </a:xfrm>
          </p:grpSpPr>
          <p:cxnSp>
            <p:nvCxnSpPr>
              <p:cNvPr id="10" name="Connector: Elbow 11">
                <a:extLst>
                  <a:ext uri="{FF2B5EF4-FFF2-40B4-BE49-F238E27FC236}">
                    <a16:creationId xmlns:a16="http://schemas.microsoft.com/office/drawing/2014/main" id="{99FF6450-5DCF-4EA4-9ECD-5DECDA3BADB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223467" y="3590067"/>
                <a:ext cx="291134" cy="278415"/>
              </a:xfrm>
              <a:prstGeom prst="bentConnector3">
                <a:avLst>
                  <a:gd name="adj1" fmla="val 98706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nector: Elbow 12">
                <a:extLst>
                  <a:ext uri="{FF2B5EF4-FFF2-40B4-BE49-F238E27FC236}">
                    <a16:creationId xmlns:a16="http://schemas.microsoft.com/office/drawing/2014/main" id="{637BD6F9-CEA8-471A-B6D6-3D7D3748ACC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172591" y="3544830"/>
                <a:ext cx="396585" cy="474339"/>
              </a:xfrm>
              <a:prstGeom prst="bentConnector3">
                <a:avLst>
                  <a:gd name="adj1" fmla="val 101319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DC2EA36-2D13-4B3D-BFC3-A102F4DEB439}"/>
                </a:ext>
              </a:extLst>
            </p:cNvPr>
            <p:cNvCxnSpPr>
              <a:cxnSpLocks/>
            </p:cNvCxnSpPr>
            <p:nvPr/>
          </p:nvCxnSpPr>
          <p:spPr>
            <a:xfrm>
              <a:off x="6001025" y="2637505"/>
              <a:ext cx="13087" cy="1217603"/>
            </a:xfrm>
            <a:prstGeom prst="line">
              <a:avLst/>
            </a:prstGeom>
            <a:ln w="38100">
              <a:solidFill>
                <a:schemeClr val="bg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1C99EAA-C1C3-4CCA-BEBA-AC2A865E88E4}"/>
                </a:ext>
              </a:extLst>
            </p:cNvPr>
            <p:cNvGrpSpPr/>
            <p:nvPr/>
          </p:nvGrpSpPr>
          <p:grpSpPr>
            <a:xfrm flipH="1">
              <a:off x="4655870" y="2743153"/>
              <a:ext cx="1159245" cy="952554"/>
              <a:chOff x="5125409" y="3583703"/>
              <a:chExt cx="482643" cy="396589"/>
            </a:xfrm>
          </p:grpSpPr>
          <p:cxnSp>
            <p:nvCxnSpPr>
              <p:cNvPr id="8" name="Connector: Elbow 9">
                <a:extLst>
                  <a:ext uri="{FF2B5EF4-FFF2-40B4-BE49-F238E27FC236}">
                    <a16:creationId xmlns:a16="http://schemas.microsoft.com/office/drawing/2014/main" id="{3275D676-AD17-49C5-9DEA-18E954D494C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217648" y="3581177"/>
                <a:ext cx="291129" cy="296190"/>
              </a:xfrm>
              <a:prstGeom prst="bentConnector3">
                <a:avLst>
                  <a:gd name="adj1" fmla="val 100929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nector: Elbow 10">
                <a:extLst>
                  <a:ext uri="{FF2B5EF4-FFF2-40B4-BE49-F238E27FC236}">
                    <a16:creationId xmlns:a16="http://schemas.microsoft.com/office/drawing/2014/main" id="{7437482D-2332-417F-9573-94FD96A7798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168436" y="3540676"/>
                <a:ext cx="396589" cy="482643"/>
              </a:xfrm>
              <a:prstGeom prst="bentConnector3">
                <a:avLst>
                  <a:gd name="adj1" fmla="val 99215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B2FBFAD-318C-47E8-A82D-2EDEDE3F63EE}"/>
              </a:ext>
            </a:extLst>
          </p:cNvPr>
          <p:cNvSpPr/>
          <p:nvPr/>
        </p:nvSpPr>
        <p:spPr>
          <a:xfrm>
            <a:off x="5964" y="2308673"/>
            <a:ext cx="9148762" cy="115551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8237F776-235B-43B7-A208-7106E24CBAFE}"/>
              </a:ext>
            </a:extLst>
          </p:cNvPr>
          <p:cNvSpPr>
            <a:spLocks noChangeAspect="1"/>
          </p:cNvSpPr>
          <p:nvPr/>
        </p:nvSpPr>
        <p:spPr>
          <a:xfrm flipH="1">
            <a:off x="3431709" y="555589"/>
            <a:ext cx="2434484" cy="1311656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02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Google Shape;232;p41"/>
          <p:cNvPicPr preferRelativeResize="0"/>
          <p:nvPr/>
        </p:nvPicPr>
        <p:blipFill rotWithShape="1">
          <a:blip r:embed="rId2">
            <a:alphaModFix/>
          </a:blip>
          <a:srcRect l="2241" r="7366" b="9804"/>
          <a:stretch/>
        </p:blipFill>
        <p:spPr>
          <a:xfrm>
            <a:off x="482340" y="692688"/>
            <a:ext cx="3567137" cy="310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34;p41"/>
          <p:cNvSpPr txBox="1">
            <a:spLocks/>
          </p:cNvSpPr>
          <p:nvPr/>
        </p:nvSpPr>
        <p:spPr>
          <a:xfrm>
            <a:off x="5113856" y="592425"/>
            <a:ext cx="3567137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 LÝ PHẠM VI</a:t>
            </a:r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Google Shape;236;p41"/>
          <p:cNvSpPr txBox="1">
            <a:spLocks/>
          </p:cNvSpPr>
          <p:nvPr/>
        </p:nvSpPr>
        <p:spPr>
          <a:xfrm>
            <a:off x="5113856" y="1333908"/>
            <a:ext cx="3669199" cy="1005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 LÝ ƯỚC LƯỢNG PHẦN MỀM</a:t>
            </a:r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Google Shape;238;p41"/>
          <p:cNvSpPr txBox="1">
            <a:spLocks/>
          </p:cNvSpPr>
          <p:nvPr/>
        </p:nvSpPr>
        <p:spPr>
          <a:xfrm>
            <a:off x="5113856" y="2493708"/>
            <a:ext cx="2970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 KẾ HOẠCH </a:t>
            </a:r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Google Shape;240;p41"/>
          <p:cNvSpPr txBox="1">
            <a:spLocks/>
          </p:cNvSpPr>
          <p:nvPr/>
        </p:nvSpPr>
        <p:spPr>
          <a:xfrm>
            <a:off x="5113856" y="3321388"/>
            <a:ext cx="3669198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 SỐ KẾT QUẢ</a:t>
            </a:r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Google Shape;242;p41"/>
          <p:cNvSpPr txBox="1">
            <a:spLocks/>
          </p:cNvSpPr>
          <p:nvPr/>
        </p:nvSpPr>
        <p:spPr>
          <a:xfrm>
            <a:off x="4168856" y="533025"/>
            <a:ext cx="9450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01</a:t>
            </a:r>
            <a:r>
              <a:rPr lang="en" sz="2400" dirty="0" smtClean="0">
                <a:latin typeface="Arial Black" panose="020B0A04020102020204" pitchFamily="34" charset="0"/>
              </a:rPr>
              <a:t> </a:t>
            </a:r>
            <a:endParaRPr lang="en" sz="2400" dirty="0">
              <a:latin typeface="Arial Black" panose="020B0A04020102020204" pitchFamily="34" charset="0"/>
            </a:endParaRPr>
          </a:p>
        </p:txBody>
      </p:sp>
      <p:sp>
        <p:nvSpPr>
          <p:cNvPr id="15" name="Google Shape;243;p41"/>
          <p:cNvSpPr txBox="1">
            <a:spLocks/>
          </p:cNvSpPr>
          <p:nvPr/>
        </p:nvSpPr>
        <p:spPr>
          <a:xfrm>
            <a:off x="4171872" y="2398725"/>
            <a:ext cx="9450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03</a:t>
            </a:r>
            <a:endParaRPr lang="en" sz="2400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Google Shape;244;p41"/>
          <p:cNvSpPr txBox="1">
            <a:spLocks/>
          </p:cNvSpPr>
          <p:nvPr/>
        </p:nvSpPr>
        <p:spPr>
          <a:xfrm>
            <a:off x="4168856" y="1476062"/>
            <a:ext cx="9450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02</a:t>
            </a:r>
            <a:endParaRPr lang="en" sz="2400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Google Shape;245;p41"/>
          <p:cNvSpPr txBox="1">
            <a:spLocks/>
          </p:cNvSpPr>
          <p:nvPr/>
        </p:nvSpPr>
        <p:spPr>
          <a:xfrm>
            <a:off x="4168856" y="3331575"/>
            <a:ext cx="9450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04</a:t>
            </a:r>
            <a:endParaRPr lang="en" sz="2400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93998" y="2187882"/>
            <a:ext cx="27927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  <a:endParaRPr lang="en-US" sz="4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093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689;p35"/>
          <p:cNvSpPr txBox="1">
            <a:spLocks noGrp="1"/>
          </p:cNvSpPr>
          <p:nvPr>
            <p:ph type="title"/>
          </p:nvPr>
        </p:nvSpPr>
        <p:spPr>
          <a:xfrm>
            <a:off x="808272" y="0"/>
            <a:ext cx="4728928" cy="519545"/>
          </a:xfrm>
          <a:prstGeom prst="rect">
            <a:avLst/>
          </a:prstGeom>
        </p:spPr>
        <p:txBody>
          <a:bodyPr spcFirstLastPara="1" vert="horz" wrap="square" lIns="121868" tIns="121868" rIns="121868" bIns="121868" rtlCol="0" anchor="t" anchorCtr="0">
            <a:noAutofit/>
          </a:bodyPr>
          <a:lstStyle/>
          <a:p>
            <a:pPr algn="l"/>
            <a:r>
              <a:rPr lang="en-US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QUẢN 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 PHẠM VI</a:t>
            </a:r>
          </a:p>
        </p:txBody>
      </p:sp>
      <p:sp>
        <p:nvSpPr>
          <p:cNvPr id="15" name="Google Shape;702;p35"/>
          <p:cNvSpPr/>
          <p:nvPr/>
        </p:nvSpPr>
        <p:spPr>
          <a:xfrm rot="464186">
            <a:off x="358340" y="5357572"/>
            <a:ext cx="395094" cy="353922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endParaRPr sz="2400"/>
          </a:p>
        </p:txBody>
      </p:sp>
      <p:pic>
        <p:nvPicPr>
          <p:cNvPr id="17" name="Picture 1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11" y="596428"/>
            <a:ext cx="6948189" cy="4020181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856649" y="4616609"/>
            <a:ext cx="37853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Sơ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WBS </a:t>
            </a:r>
            <a:r>
              <a:rPr lang="en-US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website </a:t>
            </a:r>
            <a:r>
              <a:rPr lang="en-US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bán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điện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thoại</a:t>
            </a:r>
            <a:endParaRPr lang="en-US" sz="1600" dirty="0"/>
          </a:p>
        </p:txBody>
      </p:sp>
      <p:grpSp>
        <p:nvGrpSpPr>
          <p:cNvPr id="6" name="Google Shape;1070;p27"/>
          <p:cNvGrpSpPr/>
          <p:nvPr/>
        </p:nvGrpSpPr>
        <p:grpSpPr>
          <a:xfrm>
            <a:off x="43914" y="128331"/>
            <a:ext cx="731544" cy="484731"/>
            <a:chOff x="1472393" y="613278"/>
            <a:chExt cx="756822" cy="50060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7" name="Google Shape;1071;p27"/>
            <p:cNvSpPr/>
            <p:nvPr/>
          </p:nvSpPr>
          <p:spPr>
            <a:xfrm>
              <a:off x="1472393" y="613504"/>
              <a:ext cx="756822" cy="500148"/>
            </a:xfrm>
            <a:custGeom>
              <a:avLst/>
              <a:gdLst/>
              <a:ahLst/>
              <a:cxnLst/>
              <a:rect l="l" t="t" r="r" b="b"/>
              <a:pathLst>
                <a:path w="8371" h="5532" extrusionOk="0">
                  <a:moveTo>
                    <a:pt x="4448" y="0"/>
                  </a:moveTo>
                  <a:cubicBezTo>
                    <a:pt x="4110" y="0"/>
                    <a:pt x="3751" y="53"/>
                    <a:pt x="3369" y="171"/>
                  </a:cubicBezTo>
                  <a:cubicBezTo>
                    <a:pt x="1" y="1212"/>
                    <a:pt x="1492" y="5532"/>
                    <a:pt x="1492" y="5532"/>
                  </a:cubicBezTo>
                  <a:lnTo>
                    <a:pt x="1957" y="5363"/>
                  </a:lnTo>
                  <a:cubicBezTo>
                    <a:pt x="1968" y="5389"/>
                    <a:pt x="1989" y="5410"/>
                    <a:pt x="2015" y="5410"/>
                  </a:cubicBezTo>
                  <a:cubicBezTo>
                    <a:pt x="2020" y="5413"/>
                    <a:pt x="2026" y="5414"/>
                    <a:pt x="2031" y="5414"/>
                  </a:cubicBezTo>
                  <a:cubicBezTo>
                    <a:pt x="2036" y="5414"/>
                    <a:pt x="2042" y="5413"/>
                    <a:pt x="2047" y="5410"/>
                  </a:cubicBezTo>
                  <a:cubicBezTo>
                    <a:pt x="2084" y="5400"/>
                    <a:pt x="2105" y="5357"/>
                    <a:pt x="2095" y="5320"/>
                  </a:cubicBezTo>
                  <a:lnTo>
                    <a:pt x="2650" y="5114"/>
                  </a:lnTo>
                  <a:cubicBezTo>
                    <a:pt x="2660" y="5140"/>
                    <a:pt x="2681" y="5156"/>
                    <a:pt x="2708" y="5162"/>
                  </a:cubicBezTo>
                  <a:cubicBezTo>
                    <a:pt x="2710" y="5162"/>
                    <a:pt x="2713" y="5162"/>
                    <a:pt x="2715" y="5162"/>
                  </a:cubicBezTo>
                  <a:cubicBezTo>
                    <a:pt x="2764" y="5162"/>
                    <a:pt x="2802" y="5112"/>
                    <a:pt x="2787" y="5066"/>
                  </a:cubicBezTo>
                  <a:lnTo>
                    <a:pt x="3337" y="4866"/>
                  </a:lnTo>
                  <a:cubicBezTo>
                    <a:pt x="3342" y="4892"/>
                    <a:pt x="3363" y="4908"/>
                    <a:pt x="3390" y="4913"/>
                  </a:cubicBezTo>
                  <a:cubicBezTo>
                    <a:pt x="3406" y="4913"/>
                    <a:pt x="3416" y="4913"/>
                    <a:pt x="3427" y="4908"/>
                  </a:cubicBezTo>
                  <a:cubicBezTo>
                    <a:pt x="3464" y="4897"/>
                    <a:pt x="3485" y="4855"/>
                    <a:pt x="3469" y="4818"/>
                  </a:cubicBezTo>
                  <a:lnTo>
                    <a:pt x="3971" y="4638"/>
                  </a:lnTo>
                  <a:cubicBezTo>
                    <a:pt x="3971" y="4638"/>
                    <a:pt x="3437" y="2989"/>
                    <a:pt x="4294" y="2851"/>
                  </a:cubicBezTo>
                  <a:cubicBezTo>
                    <a:pt x="4336" y="2844"/>
                    <a:pt x="4378" y="2841"/>
                    <a:pt x="4419" y="2841"/>
                  </a:cubicBezTo>
                  <a:cubicBezTo>
                    <a:pt x="5202" y="2841"/>
                    <a:pt x="5684" y="4030"/>
                    <a:pt x="5684" y="4030"/>
                  </a:cubicBezTo>
                  <a:lnTo>
                    <a:pt x="6324" y="3829"/>
                  </a:lnTo>
                  <a:cubicBezTo>
                    <a:pt x="6329" y="3835"/>
                    <a:pt x="6329" y="3835"/>
                    <a:pt x="6329" y="3840"/>
                  </a:cubicBezTo>
                  <a:cubicBezTo>
                    <a:pt x="6340" y="3866"/>
                    <a:pt x="6364" y="3881"/>
                    <a:pt x="6390" y="3881"/>
                  </a:cubicBezTo>
                  <a:cubicBezTo>
                    <a:pt x="6401" y="3881"/>
                    <a:pt x="6413" y="3878"/>
                    <a:pt x="6425" y="3872"/>
                  </a:cubicBezTo>
                  <a:cubicBezTo>
                    <a:pt x="6456" y="3861"/>
                    <a:pt x="6472" y="3824"/>
                    <a:pt x="6462" y="3787"/>
                  </a:cubicBezTo>
                  <a:lnTo>
                    <a:pt x="7107" y="3591"/>
                  </a:lnTo>
                  <a:lnTo>
                    <a:pt x="7112" y="3602"/>
                  </a:lnTo>
                  <a:cubicBezTo>
                    <a:pt x="7127" y="3625"/>
                    <a:pt x="7154" y="3640"/>
                    <a:pt x="7182" y="3640"/>
                  </a:cubicBezTo>
                  <a:cubicBezTo>
                    <a:pt x="7192" y="3640"/>
                    <a:pt x="7202" y="3638"/>
                    <a:pt x="7212" y="3634"/>
                  </a:cubicBezTo>
                  <a:cubicBezTo>
                    <a:pt x="7244" y="3618"/>
                    <a:pt x="7255" y="3581"/>
                    <a:pt x="7244" y="3549"/>
                  </a:cubicBezTo>
                  <a:lnTo>
                    <a:pt x="7831" y="3369"/>
                  </a:lnTo>
                  <a:lnTo>
                    <a:pt x="7868" y="3369"/>
                  </a:lnTo>
                  <a:cubicBezTo>
                    <a:pt x="7878" y="3364"/>
                    <a:pt x="7889" y="3359"/>
                    <a:pt x="7900" y="3348"/>
                  </a:cubicBezTo>
                  <a:lnTo>
                    <a:pt x="8370" y="3200"/>
                  </a:lnTo>
                  <a:cubicBezTo>
                    <a:pt x="8370" y="3200"/>
                    <a:pt x="7086" y="0"/>
                    <a:pt x="4448" y="0"/>
                  </a:cubicBezTo>
                  <a:close/>
                </a:path>
              </a:pathLst>
            </a:custGeom>
            <a:grpFill/>
            <a:ln w="15240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" name="Google Shape;1072;p27"/>
            <p:cNvGrpSpPr/>
            <p:nvPr/>
          </p:nvGrpSpPr>
          <p:grpSpPr>
            <a:xfrm>
              <a:off x="1472438" y="613278"/>
              <a:ext cx="756732" cy="500600"/>
              <a:chOff x="2325411" y="613278"/>
              <a:chExt cx="756732" cy="500600"/>
            </a:xfrm>
            <a:grpFill/>
          </p:grpSpPr>
          <p:sp>
            <p:nvSpPr>
              <p:cNvPr id="9" name="Google Shape;1073;p27"/>
              <p:cNvSpPr/>
              <p:nvPr/>
            </p:nvSpPr>
            <p:spPr>
              <a:xfrm>
                <a:off x="2585972" y="808654"/>
                <a:ext cx="317430" cy="242660"/>
              </a:xfrm>
              <a:custGeom>
                <a:avLst/>
                <a:gdLst/>
                <a:ahLst/>
                <a:cxnLst/>
                <a:rect l="l" t="t" r="r" b="b"/>
                <a:pathLst>
                  <a:path w="3511" h="2684" extrusionOk="0">
                    <a:moveTo>
                      <a:pt x="1580" y="1"/>
                    </a:moveTo>
                    <a:cubicBezTo>
                      <a:pt x="1399" y="1"/>
                      <a:pt x="1209" y="40"/>
                      <a:pt x="1010" y="130"/>
                    </a:cubicBezTo>
                    <a:cubicBezTo>
                      <a:pt x="0" y="590"/>
                      <a:pt x="286" y="1948"/>
                      <a:pt x="518" y="2683"/>
                    </a:cubicBezTo>
                    <a:lnTo>
                      <a:pt x="1089" y="2472"/>
                    </a:lnTo>
                    <a:cubicBezTo>
                      <a:pt x="1089" y="2472"/>
                      <a:pt x="555" y="822"/>
                      <a:pt x="1412" y="690"/>
                    </a:cubicBezTo>
                    <a:cubicBezTo>
                      <a:pt x="1453" y="684"/>
                      <a:pt x="1494" y="681"/>
                      <a:pt x="1533" y="681"/>
                    </a:cubicBezTo>
                    <a:cubicBezTo>
                      <a:pt x="2318" y="681"/>
                      <a:pt x="2797" y="1864"/>
                      <a:pt x="2797" y="1864"/>
                    </a:cubicBezTo>
                    <a:lnTo>
                      <a:pt x="3511" y="1647"/>
                    </a:lnTo>
                    <a:cubicBezTo>
                      <a:pt x="3205" y="1062"/>
                      <a:pt x="2520" y="1"/>
                      <a:pt x="1580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074;p27"/>
              <p:cNvSpPr/>
              <p:nvPr/>
            </p:nvSpPr>
            <p:spPr>
              <a:xfrm>
                <a:off x="2325411" y="613278"/>
                <a:ext cx="756732" cy="500600"/>
              </a:xfrm>
              <a:custGeom>
                <a:avLst/>
                <a:gdLst/>
                <a:ahLst/>
                <a:cxnLst/>
                <a:rect l="l" t="t" r="r" b="b"/>
                <a:pathLst>
                  <a:path w="8370" h="5537" extrusionOk="0">
                    <a:moveTo>
                      <a:pt x="4448" y="0"/>
                    </a:moveTo>
                    <a:cubicBezTo>
                      <a:pt x="4110" y="0"/>
                      <a:pt x="3750" y="53"/>
                      <a:pt x="3369" y="171"/>
                    </a:cubicBezTo>
                    <a:cubicBezTo>
                      <a:pt x="1" y="1217"/>
                      <a:pt x="1492" y="5537"/>
                      <a:pt x="1492" y="5537"/>
                    </a:cubicBezTo>
                    <a:lnTo>
                      <a:pt x="2020" y="5347"/>
                    </a:lnTo>
                    <a:cubicBezTo>
                      <a:pt x="1671" y="4321"/>
                      <a:pt x="1079" y="1820"/>
                      <a:pt x="3363" y="948"/>
                    </a:cubicBezTo>
                    <a:cubicBezTo>
                      <a:pt x="3874" y="751"/>
                      <a:pt x="4333" y="667"/>
                      <a:pt x="4745" y="667"/>
                    </a:cubicBezTo>
                    <a:cubicBezTo>
                      <a:pt x="6701" y="667"/>
                      <a:pt x="7594" y="2566"/>
                      <a:pt x="7878" y="3348"/>
                    </a:cubicBezTo>
                    <a:lnTo>
                      <a:pt x="8370" y="3200"/>
                    </a:lnTo>
                    <a:cubicBezTo>
                      <a:pt x="8370" y="3200"/>
                      <a:pt x="7086" y="0"/>
                      <a:pt x="4448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075;p27"/>
              <p:cNvSpPr/>
              <p:nvPr/>
            </p:nvSpPr>
            <p:spPr>
              <a:xfrm>
                <a:off x="2422963" y="673581"/>
                <a:ext cx="615240" cy="423119"/>
              </a:xfrm>
              <a:custGeom>
                <a:avLst/>
                <a:gdLst/>
                <a:ahLst/>
                <a:cxnLst/>
                <a:rect l="l" t="t" r="r" b="b"/>
                <a:pathLst>
                  <a:path w="6805" h="4680" extrusionOk="0">
                    <a:moveTo>
                      <a:pt x="3664" y="0"/>
                    </a:moveTo>
                    <a:cubicBezTo>
                      <a:pt x="3253" y="0"/>
                      <a:pt x="2794" y="84"/>
                      <a:pt x="2284" y="281"/>
                    </a:cubicBezTo>
                    <a:cubicBezTo>
                      <a:pt x="0" y="1153"/>
                      <a:pt x="592" y="3654"/>
                      <a:pt x="941" y="4680"/>
                    </a:cubicBezTo>
                    <a:lnTo>
                      <a:pt x="1645" y="4426"/>
                    </a:lnTo>
                    <a:cubicBezTo>
                      <a:pt x="1280" y="3353"/>
                      <a:pt x="846" y="1185"/>
                      <a:pt x="3109" y="720"/>
                    </a:cubicBezTo>
                    <a:cubicBezTo>
                      <a:pt x="3232" y="694"/>
                      <a:pt x="3353" y="682"/>
                      <a:pt x="3470" y="682"/>
                    </a:cubicBezTo>
                    <a:cubicBezTo>
                      <a:pt x="4768" y="682"/>
                      <a:pt x="5699" y="2137"/>
                      <a:pt x="6096" y="2898"/>
                    </a:cubicBezTo>
                    <a:lnTo>
                      <a:pt x="6805" y="2681"/>
                    </a:lnTo>
                    <a:cubicBezTo>
                      <a:pt x="6516" y="1904"/>
                      <a:pt x="5622" y="0"/>
                      <a:pt x="3664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076;p27"/>
              <p:cNvSpPr/>
              <p:nvPr/>
            </p:nvSpPr>
            <p:spPr>
              <a:xfrm>
                <a:off x="2499450" y="735331"/>
                <a:ext cx="474743" cy="338405"/>
              </a:xfrm>
              <a:custGeom>
                <a:avLst/>
                <a:gdLst/>
                <a:ahLst/>
                <a:cxnLst/>
                <a:rect l="l" t="t" r="r" b="b"/>
                <a:pathLst>
                  <a:path w="5251" h="3743" extrusionOk="0">
                    <a:moveTo>
                      <a:pt x="2619" y="0"/>
                    </a:moveTo>
                    <a:cubicBezTo>
                      <a:pt x="2503" y="0"/>
                      <a:pt x="2384" y="12"/>
                      <a:pt x="2263" y="37"/>
                    </a:cubicBezTo>
                    <a:cubicBezTo>
                      <a:pt x="0" y="497"/>
                      <a:pt x="428" y="2670"/>
                      <a:pt x="793" y="3743"/>
                    </a:cubicBezTo>
                    <a:lnTo>
                      <a:pt x="1475" y="3494"/>
                    </a:lnTo>
                    <a:cubicBezTo>
                      <a:pt x="1237" y="2759"/>
                      <a:pt x="957" y="1401"/>
                      <a:pt x="1967" y="941"/>
                    </a:cubicBezTo>
                    <a:cubicBezTo>
                      <a:pt x="2165" y="852"/>
                      <a:pt x="2354" y="814"/>
                      <a:pt x="2534" y="814"/>
                    </a:cubicBezTo>
                    <a:cubicBezTo>
                      <a:pt x="3474" y="814"/>
                      <a:pt x="4157" y="1872"/>
                      <a:pt x="4468" y="2458"/>
                    </a:cubicBezTo>
                    <a:lnTo>
                      <a:pt x="5250" y="2215"/>
                    </a:lnTo>
                    <a:cubicBezTo>
                      <a:pt x="4847" y="1453"/>
                      <a:pt x="3914" y="0"/>
                      <a:pt x="2619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077;p27"/>
              <p:cNvSpPr/>
              <p:nvPr/>
            </p:nvSpPr>
            <p:spPr>
              <a:xfrm>
                <a:off x="2441588" y="663817"/>
                <a:ext cx="599961" cy="439121"/>
              </a:xfrm>
              <a:custGeom>
                <a:avLst/>
                <a:gdLst/>
                <a:ahLst/>
                <a:cxnLst/>
                <a:rect l="l" t="t" r="r" b="b"/>
                <a:pathLst>
                  <a:path w="6636" h="4857" extrusionOk="0">
                    <a:moveTo>
                      <a:pt x="3370" y="1"/>
                    </a:moveTo>
                    <a:cubicBezTo>
                      <a:pt x="3096" y="1"/>
                      <a:pt x="2801" y="36"/>
                      <a:pt x="2485" y="114"/>
                    </a:cubicBezTo>
                    <a:cubicBezTo>
                      <a:pt x="1698" y="310"/>
                      <a:pt x="1121" y="727"/>
                      <a:pt x="778" y="1351"/>
                    </a:cubicBezTo>
                    <a:cubicBezTo>
                      <a:pt x="0" y="2757"/>
                      <a:pt x="640" y="4724"/>
                      <a:pt x="667" y="4809"/>
                    </a:cubicBezTo>
                    <a:cubicBezTo>
                      <a:pt x="677" y="4835"/>
                      <a:pt x="698" y="4851"/>
                      <a:pt x="725" y="4856"/>
                    </a:cubicBezTo>
                    <a:lnTo>
                      <a:pt x="762" y="4856"/>
                    </a:lnTo>
                    <a:cubicBezTo>
                      <a:pt x="799" y="4840"/>
                      <a:pt x="820" y="4798"/>
                      <a:pt x="804" y="4761"/>
                    </a:cubicBezTo>
                    <a:cubicBezTo>
                      <a:pt x="799" y="4745"/>
                      <a:pt x="159" y="2779"/>
                      <a:pt x="905" y="1420"/>
                    </a:cubicBezTo>
                    <a:cubicBezTo>
                      <a:pt x="1227" y="833"/>
                      <a:pt x="1772" y="436"/>
                      <a:pt x="2522" y="257"/>
                    </a:cubicBezTo>
                    <a:cubicBezTo>
                      <a:pt x="2822" y="182"/>
                      <a:pt x="3110" y="145"/>
                      <a:pt x="3386" y="145"/>
                    </a:cubicBezTo>
                    <a:cubicBezTo>
                      <a:pt x="4249" y="145"/>
                      <a:pt x="4994" y="507"/>
                      <a:pt x="5615" y="1224"/>
                    </a:cubicBezTo>
                    <a:cubicBezTo>
                      <a:pt x="6001" y="1674"/>
                      <a:pt x="6297" y="2197"/>
                      <a:pt x="6488" y="2757"/>
                    </a:cubicBezTo>
                    <a:cubicBezTo>
                      <a:pt x="6496" y="2788"/>
                      <a:pt x="6527" y="2808"/>
                      <a:pt x="6558" y="2808"/>
                    </a:cubicBezTo>
                    <a:cubicBezTo>
                      <a:pt x="6564" y="2808"/>
                      <a:pt x="6571" y="2807"/>
                      <a:pt x="6577" y="2805"/>
                    </a:cubicBezTo>
                    <a:cubicBezTo>
                      <a:pt x="6614" y="2794"/>
                      <a:pt x="6636" y="2752"/>
                      <a:pt x="6625" y="2715"/>
                    </a:cubicBezTo>
                    <a:cubicBezTo>
                      <a:pt x="6616" y="2687"/>
                      <a:pt x="5771" y="1"/>
                      <a:pt x="3370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078;p27"/>
              <p:cNvSpPr/>
              <p:nvPr/>
            </p:nvSpPr>
            <p:spPr>
              <a:xfrm>
                <a:off x="2516176" y="729093"/>
                <a:ext cx="466244" cy="350972"/>
              </a:xfrm>
              <a:custGeom>
                <a:avLst/>
                <a:gdLst/>
                <a:ahLst/>
                <a:cxnLst/>
                <a:rect l="l" t="t" r="r" b="b"/>
                <a:pathLst>
                  <a:path w="5157" h="3882" extrusionOk="0">
                    <a:moveTo>
                      <a:pt x="2368" y="0"/>
                    </a:moveTo>
                    <a:cubicBezTo>
                      <a:pt x="2178" y="0"/>
                      <a:pt x="1980" y="31"/>
                      <a:pt x="1777" y="100"/>
                    </a:cubicBezTo>
                    <a:cubicBezTo>
                      <a:pt x="1206" y="296"/>
                      <a:pt x="793" y="645"/>
                      <a:pt x="550" y="1142"/>
                    </a:cubicBezTo>
                    <a:cubicBezTo>
                      <a:pt x="0" y="2279"/>
                      <a:pt x="518" y="3770"/>
                      <a:pt x="540" y="3833"/>
                    </a:cubicBezTo>
                    <a:cubicBezTo>
                      <a:pt x="550" y="3859"/>
                      <a:pt x="571" y="3875"/>
                      <a:pt x="598" y="3881"/>
                    </a:cubicBezTo>
                    <a:cubicBezTo>
                      <a:pt x="602" y="3881"/>
                      <a:pt x="607" y="3882"/>
                      <a:pt x="611" y="3882"/>
                    </a:cubicBezTo>
                    <a:cubicBezTo>
                      <a:pt x="657" y="3882"/>
                      <a:pt x="691" y="3834"/>
                      <a:pt x="672" y="3785"/>
                    </a:cubicBezTo>
                    <a:cubicBezTo>
                      <a:pt x="666" y="3775"/>
                      <a:pt x="154" y="2289"/>
                      <a:pt x="677" y="1211"/>
                    </a:cubicBezTo>
                    <a:cubicBezTo>
                      <a:pt x="904" y="745"/>
                      <a:pt x="1285" y="423"/>
                      <a:pt x="1819" y="238"/>
                    </a:cubicBezTo>
                    <a:cubicBezTo>
                      <a:pt x="2005" y="175"/>
                      <a:pt x="2186" y="146"/>
                      <a:pt x="2362" y="146"/>
                    </a:cubicBezTo>
                    <a:cubicBezTo>
                      <a:pt x="3892" y="146"/>
                      <a:pt x="4982" y="2297"/>
                      <a:pt x="4996" y="2321"/>
                    </a:cubicBezTo>
                    <a:cubicBezTo>
                      <a:pt x="5010" y="2349"/>
                      <a:pt x="5034" y="2361"/>
                      <a:pt x="5058" y="2361"/>
                    </a:cubicBezTo>
                    <a:cubicBezTo>
                      <a:pt x="5107" y="2361"/>
                      <a:pt x="5157" y="2312"/>
                      <a:pt x="5129" y="2252"/>
                    </a:cubicBezTo>
                    <a:cubicBezTo>
                      <a:pt x="5114" y="2229"/>
                      <a:pt x="3987" y="0"/>
                      <a:pt x="2368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079;p27"/>
              <p:cNvSpPr/>
              <p:nvPr/>
            </p:nvSpPr>
            <p:spPr>
              <a:xfrm>
                <a:off x="2588323" y="802144"/>
                <a:ext cx="323306" cy="255860"/>
              </a:xfrm>
              <a:custGeom>
                <a:avLst/>
                <a:gdLst/>
                <a:ahLst/>
                <a:cxnLst/>
                <a:rect l="l" t="t" r="r" b="b"/>
                <a:pathLst>
                  <a:path w="3576" h="2830" extrusionOk="0">
                    <a:moveTo>
                      <a:pt x="1542" y="1"/>
                    </a:moveTo>
                    <a:cubicBezTo>
                      <a:pt x="1402" y="1"/>
                      <a:pt x="1261" y="23"/>
                      <a:pt x="1121" y="70"/>
                    </a:cubicBezTo>
                    <a:cubicBezTo>
                      <a:pt x="815" y="165"/>
                      <a:pt x="556" y="381"/>
                      <a:pt x="413" y="672"/>
                    </a:cubicBezTo>
                    <a:cubicBezTo>
                      <a:pt x="1" y="1486"/>
                      <a:pt x="408" y="2724"/>
                      <a:pt x="429" y="2776"/>
                    </a:cubicBezTo>
                    <a:cubicBezTo>
                      <a:pt x="434" y="2803"/>
                      <a:pt x="455" y="2824"/>
                      <a:pt x="482" y="2829"/>
                    </a:cubicBezTo>
                    <a:cubicBezTo>
                      <a:pt x="492" y="2829"/>
                      <a:pt x="503" y="2829"/>
                      <a:pt x="513" y="2824"/>
                    </a:cubicBezTo>
                    <a:cubicBezTo>
                      <a:pt x="556" y="2808"/>
                      <a:pt x="572" y="2771"/>
                      <a:pt x="561" y="2734"/>
                    </a:cubicBezTo>
                    <a:cubicBezTo>
                      <a:pt x="556" y="2718"/>
                      <a:pt x="159" y="1497"/>
                      <a:pt x="540" y="736"/>
                    </a:cubicBezTo>
                    <a:cubicBezTo>
                      <a:pt x="667" y="482"/>
                      <a:pt x="894" y="286"/>
                      <a:pt x="1164" y="207"/>
                    </a:cubicBezTo>
                    <a:cubicBezTo>
                      <a:pt x="1292" y="165"/>
                      <a:pt x="1416" y="146"/>
                      <a:pt x="1537" y="146"/>
                    </a:cubicBezTo>
                    <a:cubicBezTo>
                      <a:pt x="2637" y="146"/>
                      <a:pt x="3406" y="1732"/>
                      <a:pt x="3416" y="1751"/>
                    </a:cubicBezTo>
                    <a:cubicBezTo>
                      <a:pt x="3430" y="1781"/>
                      <a:pt x="3455" y="1794"/>
                      <a:pt x="3480" y="1794"/>
                    </a:cubicBezTo>
                    <a:cubicBezTo>
                      <a:pt x="3528" y="1794"/>
                      <a:pt x="3576" y="1747"/>
                      <a:pt x="3548" y="1687"/>
                    </a:cubicBezTo>
                    <a:cubicBezTo>
                      <a:pt x="3368" y="1333"/>
                      <a:pt x="3146" y="1005"/>
                      <a:pt x="2882" y="709"/>
                    </a:cubicBezTo>
                    <a:cubicBezTo>
                      <a:pt x="2454" y="241"/>
                      <a:pt x="1998" y="1"/>
                      <a:pt x="1542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689;p35"/>
          <p:cNvSpPr txBox="1">
            <a:spLocks noGrp="1"/>
          </p:cNvSpPr>
          <p:nvPr>
            <p:ph type="title"/>
          </p:nvPr>
        </p:nvSpPr>
        <p:spPr>
          <a:xfrm>
            <a:off x="417023" y="382487"/>
            <a:ext cx="7969063" cy="7828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QUẢN LÝ ƯỚC LƯỢNG PHẦN MỀM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Google Shape;702;p35"/>
          <p:cNvSpPr/>
          <p:nvPr/>
        </p:nvSpPr>
        <p:spPr>
          <a:xfrm rot="464186">
            <a:off x="268825" y="4115024"/>
            <a:ext cx="296398" cy="265511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oogle Shape;703;p35"/>
          <p:cNvGrpSpPr/>
          <p:nvPr/>
        </p:nvGrpSpPr>
        <p:grpSpPr>
          <a:xfrm>
            <a:off x="8386129" y="4361448"/>
            <a:ext cx="644700" cy="619200"/>
            <a:chOff x="8386129" y="4361448"/>
            <a:chExt cx="644700" cy="619200"/>
          </a:xfrm>
        </p:grpSpPr>
        <p:sp>
          <p:nvSpPr>
            <p:cNvPr id="26" name="Google Shape;704;p35"/>
            <p:cNvSpPr/>
            <p:nvPr/>
          </p:nvSpPr>
          <p:spPr>
            <a:xfrm rot="-1481922">
              <a:off x="8457190" y="4445867"/>
              <a:ext cx="502577" cy="450362"/>
            </a:xfrm>
            <a:prstGeom prst="wedgeEllipseCallout">
              <a:avLst>
                <a:gd name="adj1" fmla="val -20833"/>
                <a:gd name="adj2" fmla="val 625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Google Shape;705;p35"/>
            <p:cNvSpPr/>
            <p:nvPr/>
          </p:nvSpPr>
          <p:spPr>
            <a:xfrm rot="-2234491">
              <a:off x="8613868" y="4516895"/>
              <a:ext cx="189264" cy="308220"/>
            </a:xfrm>
            <a:custGeom>
              <a:avLst/>
              <a:gdLst/>
              <a:ahLst/>
              <a:cxnLst/>
              <a:rect l="l" t="t" r="r" b="b"/>
              <a:pathLst>
                <a:path w="1012" h="1648" extrusionOk="0">
                  <a:moveTo>
                    <a:pt x="520" y="0"/>
                  </a:moveTo>
                  <a:cubicBezTo>
                    <a:pt x="159" y="0"/>
                    <a:pt x="15" y="217"/>
                    <a:pt x="0" y="506"/>
                  </a:cubicBezTo>
                  <a:cubicBezTo>
                    <a:pt x="0" y="521"/>
                    <a:pt x="15" y="535"/>
                    <a:pt x="29" y="535"/>
                  </a:cubicBezTo>
                  <a:lnTo>
                    <a:pt x="304" y="535"/>
                  </a:lnTo>
                  <a:cubicBezTo>
                    <a:pt x="318" y="535"/>
                    <a:pt x="333" y="535"/>
                    <a:pt x="333" y="521"/>
                  </a:cubicBezTo>
                  <a:cubicBezTo>
                    <a:pt x="333" y="405"/>
                    <a:pt x="390" y="304"/>
                    <a:pt x="520" y="304"/>
                  </a:cubicBezTo>
                  <a:cubicBezTo>
                    <a:pt x="622" y="304"/>
                    <a:pt x="679" y="362"/>
                    <a:pt x="679" y="463"/>
                  </a:cubicBezTo>
                  <a:cubicBezTo>
                    <a:pt x="679" y="564"/>
                    <a:pt x="607" y="622"/>
                    <a:pt x="448" y="766"/>
                  </a:cubicBezTo>
                  <a:cubicBezTo>
                    <a:pt x="260" y="911"/>
                    <a:pt x="246" y="1026"/>
                    <a:pt x="246" y="1200"/>
                  </a:cubicBezTo>
                  <a:cubicBezTo>
                    <a:pt x="246" y="1214"/>
                    <a:pt x="260" y="1243"/>
                    <a:pt x="289" y="1243"/>
                  </a:cubicBezTo>
                  <a:lnTo>
                    <a:pt x="535" y="1243"/>
                  </a:lnTo>
                  <a:cubicBezTo>
                    <a:pt x="549" y="1243"/>
                    <a:pt x="578" y="1229"/>
                    <a:pt x="578" y="1200"/>
                  </a:cubicBezTo>
                  <a:cubicBezTo>
                    <a:pt x="578" y="1099"/>
                    <a:pt x="622" y="1026"/>
                    <a:pt x="809" y="867"/>
                  </a:cubicBezTo>
                  <a:cubicBezTo>
                    <a:pt x="910" y="766"/>
                    <a:pt x="1012" y="665"/>
                    <a:pt x="1012" y="463"/>
                  </a:cubicBezTo>
                  <a:cubicBezTo>
                    <a:pt x="1012" y="246"/>
                    <a:pt x="896" y="0"/>
                    <a:pt x="520" y="0"/>
                  </a:cubicBezTo>
                  <a:close/>
                  <a:moveTo>
                    <a:pt x="260" y="1373"/>
                  </a:moveTo>
                  <a:cubicBezTo>
                    <a:pt x="246" y="1373"/>
                    <a:pt x="231" y="1388"/>
                    <a:pt x="231" y="1402"/>
                  </a:cubicBezTo>
                  <a:lnTo>
                    <a:pt x="231" y="1619"/>
                  </a:lnTo>
                  <a:cubicBezTo>
                    <a:pt x="231" y="1633"/>
                    <a:pt x="246" y="1648"/>
                    <a:pt x="260" y="1648"/>
                  </a:cubicBezTo>
                  <a:lnTo>
                    <a:pt x="535" y="1648"/>
                  </a:lnTo>
                  <a:cubicBezTo>
                    <a:pt x="549" y="1648"/>
                    <a:pt x="578" y="1633"/>
                    <a:pt x="578" y="1619"/>
                  </a:cubicBezTo>
                  <a:lnTo>
                    <a:pt x="578" y="1402"/>
                  </a:lnTo>
                  <a:cubicBezTo>
                    <a:pt x="578" y="1388"/>
                    <a:pt x="549" y="1373"/>
                    <a:pt x="535" y="13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74711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34496" y="1331848"/>
            <a:ext cx="8116567" cy="348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2.1. 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Ước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endParaRPr lang="en-US" sz="24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2.2.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Ước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2.3.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phức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tạp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(TCF)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2.4.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phức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tạp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2.5.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(UCP)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2.6.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Ước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nỗ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6559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3B3B21-2D43-CC27-76BD-F520267DF874}"/>
              </a:ext>
            </a:extLst>
          </p:cNvPr>
          <p:cNvSpPr txBox="1"/>
          <p:nvPr/>
        </p:nvSpPr>
        <p:spPr>
          <a:xfrm>
            <a:off x="742426" y="355938"/>
            <a:ext cx="5763236" cy="56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2.1.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Ước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4B5B40-5E73-9AB8-D042-607021D974B5}"/>
              </a:ext>
            </a:extLst>
          </p:cNvPr>
          <p:cNvSpPr txBox="1"/>
          <p:nvPr/>
        </p:nvSpPr>
        <p:spPr>
          <a:xfrm>
            <a:off x="401335" y="1417606"/>
            <a:ext cx="37679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Module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endParaRPr 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83A0E5-8182-9D4D-8F3E-52819EA27788}"/>
              </a:ext>
            </a:extLst>
          </p:cNvPr>
          <p:cNvSpPr txBox="1"/>
          <p:nvPr/>
        </p:nvSpPr>
        <p:spPr>
          <a:xfrm>
            <a:off x="432510" y="2228162"/>
            <a:ext cx="38837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Module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dùng</a:t>
            </a:r>
            <a:endParaRPr 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0177F7-77D4-3BDA-374C-6BE0593610D6}"/>
              </a:ext>
            </a:extLst>
          </p:cNvPr>
          <p:cNvSpPr txBox="1"/>
          <p:nvPr/>
        </p:nvSpPr>
        <p:spPr>
          <a:xfrm>
            <a:off x="4662666" y="3202430"/>
            <a:ext cx="41511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Module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sự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kiện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khuyến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mãi</a:t>
            </a:r>
            <a:endParaRPr 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6A8186-0FDA-3C59-E5F4-5DC6EBE5F699}"/>
              </a:ext>
            </a:extLst>
          </p:cNvPr>
          <p:cNvSpPr txBox="1"/>
          <p:nvPr/>
        </p:nvSpPr>
        <p:spPr>
          <a:xfrm>
            <a:off x="4662667" y="1412184"/>
            <a:ext cx="41511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Module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đặt</a:t>
            </a:r>
            <a:r>
              <a:rPr lang="en-US" sz="2400" b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mua</a:t>
            </a:r>
            <a:r>
              <a:rPr lang="en-US" sz="2400" b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endParaRPr 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2E406C-5160-E59A-4480-CACF9A4ED209}"/>
              </a:ext>
            </a:extLst>
          </p:cNvPr>
          <p:cNvSpPr txBox="1"/>
          <p:nvPr/>
        </p:nvSpPr>
        <p:spPr>
          <a:xfrm>
            <a:off x="432510" y="3949631"/>
            <a:ext cx="3736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Module </a:t>
            </a:r>
            <a:r>
              <a:rPr lang="fr-FR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fr-FR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fr-FR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fr-FR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fr-FR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nhân</a:t>
            </a:r>
            <a:r>
              <a:rPr lang="fr-FR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fr-FR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viên</a:t>
            </a:r>
            <a:endParaRPr 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ECB560-1AA5-143A-4049-9EC275532705}"/>
              </a:ext>
            </a:extLst>
          </p:cNvPr>
          <p:cNvSpPr txBox="1"/>
          <p:nvPr/>
        </p:nvSpPr>
        <p:spPr>
          <a:xfrm>
            <a:off x="432510" y="3015528"/>
            <a:ext cx="32995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Module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kho</a:t>
            </a:r>
            <a:endParaRPr lang="en-US" sz="2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4662667" y="2303887"/>
            <a:ext cx="4446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ModuleTìm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kiếm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sản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phẩm</a:t>
            </a:r>
            <a:endParaRPr lang="en-US" sz="2400" b="1" dirty="0"/>
          </a:p>
        </p:txBody>
      </p:sp>
      <p:sp>
        <p:nvSpPr>
          <p:cNvPr id="13" name="Google Shape;8983;p86"/>
          <p:cNvSpPr/>
          <p:nvPr/>
        </p:nvSpPr>
        <p:spPr>
          <a:xfrm>
            <a:off x="107338" y="3128501"/>
            <a:ext cx="293997" cy="294073"/>
          </a:xfrm>
          <a:custGeom>
            <a:avLst/>
            <a:gdLst/>
            <a:ahLst/>
            <a:cxnLst/>
            <a:rect l="l" t="t" r="r" b="b"/>
            <a:pathLst>
              <a:path w="19326" h="19331" extrusionOk="0">
                <a:moveTo>
                  <a:pt x="9470" y="1131"/>
                </a:moveTo>
                <a:cubicBezTo>
                  <a:pt x="9519" y="1131"/>
                  <a:pt x="9569" y="1143"/>
                  <a:pt x="9615" y="1165"/>
                </a:cubicBezTo>
                <a:lnTo>
                  <a:pt x="17504" y="5208"/>
                </a:lnTo>
                <a:lnTo>
                  <a:pt x="14283" y="6820"/>
                </a:lnTo>
                <a:lnTo>
                  <a:pt x="6360" y="2756"/>
                </a:lnTo>
                <a:lnTo>
                  <a:pt x="9325" y="1168"/>
                </a:lnTo>
                <a:cubicBezTo>
                  <a:pt x="9369" y="1143"/>
                  <a:pt x="9419" y="1131"/>
                  <a:pt x="9470" y="1131"/>
                </a:cubicBezTo>
                <a:close/>
                <a:moveTo>
                  <a:pt x="5149" y="3405"/>
                </a:moveTo>
                <a:lnTo>
                  <a:pt x="13027" y="7448"/>
                </a:lnTo>
                <a:lnTo>
                  <a:pt x="9467" y="9230"/>
                </a:lnTo>
                <a:lnTo>
                  <a:pt x="1779" y="5208"/>
                </a:lnTo>
                <a:lnTo>
                  <a:pt x="5149" y="3405"/>
                </a:lnTo>
                <a:close/>
                <a:moveTo>
                  <a:pt x="1133" y="6150"/>
                </a:moveTo>
                <a:lnTo>
                  <a:pt x="8896" y="10208"/>
                </a:lnTo>
                <a:lnTo>
                  <a:pt x="8896" y="17935"/>
                </a:lnTo>
                <a:lnTo>
                  <a:pt x="1299" y="13916"/>
                </a:lnTo>
                <a:cubicBezTo>
                  <a:pt x="1196" y="13862"/>
                  <a:pt x="1133" y="13753"/>
                  <a:pt x="1133" y="13638"/>
                </a:cubicBezTo>
                <a:lnTo>
                  <a:pt x="1133" y="6150"/>
                </a:lnTo>
                <a:close/>
                <a:moveTo>
                  <a:pt x="18190" y="6132"/>
                </a:moveTo>
                <a:lnTo>
                  <a:pt x="18190" y="13629"/>
                </a:lnTo>
                <a:cubicBezTo>
                  <a:pt x="18193" y="13744"/>
                  <a:pt x="18126" y="13853"/>
                  <a:pt x="18021" y="13907"/>
                </a:cubicBezTo>
                <a:lnTo>
                  <a:pt x="10028" y="17953"/>
                </a:lnTo>
                <a:lnTo>
                  <a:pt x="10028" y="10217"/>
                </a:lnTo>
                <a:lnTo>
                  <a:pt x="13730" y="8363"/>
                </a:lnTo>
                <a:lnTo>
                  <a:pt x="13730" y="10281"/>
                </a:lnTo>
                <a:cubicBezTo>
                  <a:pt x="13730" y="10592"/>
                  <a:pt x="13984" y="10845"/>
                  <a:pt x="14298" y="10845"/>
                </a:cubicBezTo>
                <a:cubicBezTo>
                  <a:pt x="14609" y="10845"/>
                  <a:pt x="14862" y="10592"/>
                  <a:pt x="14862" y="10281"/>
                </a:cubicBezTo>
                <a:lnTo>
                  <a:pt x="14862" y="7796"/>
                </a:lnTo>
                <a:lnTo>
                  <a:pt x="18190" y="6132"/>
                </a:lnTo>
                <a:close/>
                <a:moveTo>
                  <a:pt x="9473" y="0"/>
                </a:moveTo>
                <a:cubicBezTo>
                  <a:pt x="9238" y="0"/>
                  <a:pt x="9003" y="58"/>
                  <a:pt x="8790" y="172"/>
                </a:cubicBezTo>
                <a:lnTo>
                  <a:pt x="765" y="4468"/>
                </a:lnTo>
                <a:cubicBezTo>
                  <a:pt x="294" y="4719"/>
                  <a:pt x="1" y="5208"/>
                  <a:pt x="1" y="5739"/>
                </a:cubicBezTo>
                <a:lnTo>
                  <a:pt x="1" y="13638"/>
                </a:lnTo>
                <a:cubicBezTo>
                  <a:pt x="1" y="14173"/>
                  <a:pt x="297" y="14665"/>
                  <a:pt x="771" y="14913"/>
                </a:cubicBezTo>
                <a:lnTo>
                  <a:pt x="8796" y="19164"/>
                </a:lnTo>
                <a:cubicBezTo>
                  <a:pt x="9008" y="19275"/>
                  <a:pt x="9240" y="19331"/>
                  <a:pt x="9473" y="19331"/>
                </a:cubicBezTo>
                <a:cubicBezTo>
                  <a:pt x="9696" y="19331"/>
                  <a:pt x="9919" y="19279"/>
                  <a:pt x="10125" y="19176"/>
                </a:cubicBezTo>
                <a:lnTo>
                  <a:pt x="18534" y="14916"/>
                </a:lnTo>
                <a:cubicBezTo>
                  <a:pt x="19020" y="14671"/>
                  <a:pt x="19325" y="14173"/>
                  <a:pt x="19325" y="13629"/>
                </a:cubicBezTo>
                <a:lnTo>
                  <a:pt x="19325" y="5752"/>
                </a:lnTo>
                <a:cubicBezTo>
                  <a:pt x="19325" y="5208"/>
                  <a:pt x="19023" y="4713"/>
                  <a:pt x="18537" y="4465"/>
                </a:cubicBezTo>
                <a:lnTo>
                  <a:pt x="10131" y="160"/>
                </a:lnTo>
                <a:cubicBezTo>
                  <a:pt x="9924" y="53"/>
                  <a:pt x="9698" y="0"/>
                  <a:pt x="9473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5" name="Google Shape;8983;p86"/>
          <p:cNvSpPr/>
          <p:nvPr/>
        </p:nvSpPr>
        <p:spPr>
          <a:xfrm>
            <a:off x="138513" y="4033427"/>
            <a:ext cx="293997" cy="294073"/>
          </a:xfrm>
          <a:custGeom>
            <a:avLst/>
            <a:gdLst/>
            <a:ahLst/>
            <a:cxnLst/>
            <a:rect l="l" t="t" r="r" b="b"/>
            <a:pathLst>
              <a:path w="19326" h="19331" extrusionOk="0">
                <a:moveTo>
                  <a:pt x="9470" y="1131"/>
                </a:moveTo>
                <a:cubicBezTo>
                  <a:pt x="9519" y="1131"/>
                  <a:pt x="9569" y="1143"/>
                  <a:pt x="9615" y="1165"/>
                </a:cubicBezTo>
                <a:lnTo>
                  <a:pt x="17504" y="5208"/>
                </a:lnTo>
                <a:lnTo>
                  <a:pt x="14283" y="6820"/>
                </a:lnTo>
                <a:lnTo>
                  <a:pt x="6360" y="2756"/>
                </a:lnTo>
                <a:lnTo>
                  <a:pt x="9325" y="1168"/>
                </a:lnTo>
                <a:cubicBezTo>
                  <a:pt x="9369" y="1143"/>
                  <a:pt x="9419" y="1131"/>
                  <a:pt x="9470" y="1131"/>
                </a:cubicBezTo>
                <a:close/>
                <a:moveTo>
                  <a:pt x="5149" y="3405"/>
                </a:moveTo>
                <a:lnTo>
                  <a:pt x="13027" y="7448"/>
                </a:lnTo>
                <a:lnTo>
                  <a:pt x="9467" y="9230"/>
                </a:lnTo>
                <a:lnTo>
                  <a:pt x="1779" y="5208"/>
                </a:lnTo>
                <a:lnTo>
                  <a:pt x="5149" y="3405"/>
                </a:lnTo>
                <a:close/>
                <a:moveTo>
                  <a:pt x="1133" y="6150"/>
                </a:moveTo>
                <a:lnTo>
                  <a:pt x="8896" y="10208"/>
                </a:lnTo>
                <a:lnTo>
                  <a:pt x="8896" y="17935"/>
                </a:lnTo>
                <a:lnTo>
                  <a:pt x="1299" y="13916"/>
                </a:lnTo>
                <a:cubicBezTo>
                  <a:pt x="1196" y="13862"/>
                  <a:pt x="1133" y="13753"/>
                  <a:pt x="1133" y="13638"/>
                </a:cubicBezTo>
                <a:lnTo>
                  <a:pt x="1133" y="6150"/>
                </a:lnTo>
                <a:close/>
                <a:moveTo>
                  <a:pt x="18190" y="6132"/>
                </a:moveTo>
                <a:lnTo>
                  <a:pt x="18190" y="13629"/>
                </a:lnTo>
                <a:cubicBezTo>
                  <a:pt x="18193" y="13744"/>
                  <a:pt x="18126" y="13853"/>
                  <a:pt x="18021" y="13907"/>
                </a:cubicBezTo>
                <a:lnTo>
                  <a:pt x="10028" y="17953"/>
                </a:lnTo>
                <a:lnTo>
                  <a:pt x="10028" y="10217"/>
                </a:lnTo>
                <a:lnTo>
                  <a:pt x="13730" y="8363"/>
                </a:lnTo>
                <a:lnTo>
                  <a:pt x="13730" y="10281"/>
                </a:lnTo>
                <a:cubicBezTo>
                  <a:pt x="13730" y="10592"/>
                  <a:pt x="13984" y="10845"/>
                  <a:pt x="14298" y="10845"/>
                </a:cubicBezTo>
                <a:cubicBezTo>
                  <a:pt x="14609" y="10845"/>
                  <a:pt x="14862" y="10592"/>
                  <a:pt x="14862" y="10281"/>
                </a:cubicBezTo>
                <a:lnTo>
                  <a:pt x="14862" y="7796"/>
                </a:lnTo>
                <a:lnTo>
                  <a:pt x="18190" y="6132"/>
                </a:lnTo>
                <a:close/>
                <a:moveTo>
                  <a:pt x="9473" y="0"/>
                </a:moveTo>
                <a:cubicBezTo>
                  <a:pt x="9238" y="0"/>
                  <a:pt x="9003" y="58"/>
                  <a:pt x="8790" y="172"/>
                </a:cubicBezTo>
                <a:lnTo>
                  <a:pt x="765" y="4468"/>
                </a:lnTo>
                <a:cubicBezTo>
                  <a:pt x="294" y="4719"/>
                  <a:pt x="1" y="5208"/>
                  <a:pt x="1" y="5739"/>
                </a:cubicBezTo>
                <a:lnTo>
                  <a:pt x="1" y="13638"/>
                </a:lnTo>
                <a:cubicBezTo>
                  <a:pt x="1" y="14173"/>
                  <a:pt x="297" y="14665"/>
                  <a:pt x="771" y="14913"/>
                </a:cubicBezTo>
                <a:lnTo>
                  <a:pt x="8796" y="19164"/>
                </a:lnTo>
                <a:cubicBezTo>
                  <a:pt x="9008" y="19275"/>
                  <a:pt x="9240" y="19331"/>
                  <a:pt x="9473" y="19331"/>
                </a:cubicBezTo>
                <a:cubicBezTo>
                  <a:pt x="9696" y="19331"/>
                  <a:pt x="9919" y="19279"/>
                  <a:pt x="10125" y="19176"/>
                </a:cubicBezTo>
                <a:lnTo>
                  <a:pt x="18534" y="14916"/>
                </a:lnTo>
                <a:cubicBezTo>
                  <a:pt x="19020" y="14671"/>
                  <a:pt x="19325" y="14173"/>
                  <a:pt x="19325" y="13629"/>
                </a:cubicBezTo>
                <a:lnTo>
                  <a:pt x="19325" y="5752"/>
                </a:lnTo>
                <a:cubicBezTo>
                  <a:pt x="19325" y="5208"/>
                  <a:pt x="19023" y="4713"/>
                  <a:pt x="18537" y="4465"/>
                </a:cubicBezTo>
                <a:lnTo>
                  <a:pt x="10131" y="160"/>
                </a:lnTo>
                <a:cubicBezTo>
                  <a:pt x="9924" y="53"/>
                  <a:pt x="9698" y="0"/>
                  <a:pt x="9473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7" name="Google Shape;8983;p86"/>
          <p:cNvSpPr/>
          <p:nvPr/>
        </p:nvSpPr>
        <p:spPr>
          <a:xfrm>
            <a:off x="107338" y="2303887"/>
            <a:ext cx="293997" cy="294073"/>
          </a:xfrm>
          <a:custGeom>
            <a:avLst/>
            <a:gdLst/>
            <a:ahLst/>
            <a:cxnLst/>
            <a:rect l="l" t="t" r="r" b="b"/>
            <a:pathLst>
              <a:path w="19326" h="19331" extrusionOk="0">
                <a:moveTo>
                  <a:pt x="9470" y="1131"/>
                </a:moveTo>
                <a:cubicBezTo>
                  <a:pt x="9519" y="1131"/>
                  <a:pt x="9569" y="1143"/>
                  <a:pt x="9615" y="1165"/>
                </a:cubicBezTo>
                <a:lnTo>
                  <a:pt x="17504" y="5208"/>
                </a:lnTo>
                <a:lnTo>
                  <a:pt x="14283" y="6820"/>
                </a:lnTo>
                <a:lnTo>
                  <a:pt x="6360" y="2756"/>
                </a:lnTo>
                <a:lnTo>
                  <a:pt x="9325" y="1168"/>
                </a:lnTo>
                <a:cubicBezTo>
                  <a:pt x="9369" y="1143"/>
                  <a:pt x="9419" y="1131"/>
                  <a:pt x="9470" y="1131"/>
                </a:cubicBezTo>
                <a:close/>
                <a:moveTo>
                  <a:pt x="5149" y="3405"/>
                </a:moveTo>
                <a:lnTo>
                  <a:pt x="13027" y="7448"/>
                </a:lnTo>
                <a:lnTo>
                  <a:pt x="9467" y="9230"/>
                </a:lnTo>
                <a:lnTo>
                  <a:pt x="1779" y="5208"/>
                </a:lnTo>
                <a:lnTo>
                  <a:pt x="5149" y="3405"/>
                </a:lnTo>
                <a:close/>
                <a:moveTo>
                  <a:pt x="1133" y="6150"/>
                </a:moveTo>
                <a:lnTo>
                  <a:pt x="8896" y="10208"/>
                </a:lnTo>
                <a:lnTo>
                  <a:pt x="8896" y="17935"/>
                </a:lnTo>
                <a:lnTo>
                  <a:pt x="1299" y="13916"/>
                </a:lnTo>
                <a:cubicBezTo>
                  <a:pt x="1196" y="13862"/>
                  <a:pt x="1133" y="13753"/>
                  <a:pt x="1133" y="13638"/>
                </a:cubicBezTo>
                <a:lnTo>
                  <a:pt x="1133" y="6150"/>
                </a:lnTo>
                <a:close/>
                <a:moveTo>
                  <a:pt x="18190" y="6132"/>
                </a:moveTo>
                <a:lnTo>
                  <a:pt x="18190" y="13629"/>
                </a:lnTo>
                <a:cubicBezTo>
                  <a:pt x="18193" y="13744"/>
                  <a:pt x="18126" y="13853"/>
                  <a:pt x="18021" y="13907"/>
                </a:cubicBezTo>
                <a:lnTo>
                  <a:pt x="10028" y="17953"/>
                </a:lnTo>
                <a:lnTo>
                  <a:pt x="10028" y="10217"/>
                </a:lnTo>
                <a:lnTo>
                  <a:pt x="13730" y="8363"/>
                </a:lnTo>
                <a:lnTo>
                  <a:pt x="13730" y="10281"/>
                </a:lnTo>
                <a:cubicBezTo>
                  <a:pt x="13730" y="10592"/>
                  <a:pt x="13984" y="10845"/>
                  <a:pt x="14298" y="10845"/>
                </a:cubicBezTo>
                <a:cubicBezTo>
                  <a:pt x="14609" y="10845"/>
                  <a:pt x="14862" y="10592"/>
                  <a:pt x="14862" y="10281"/>
                </a:cubicBezTo>
                <a:lnTo>
                  <a:pt x="14862" y="7796"/>
                </a:lnTo>
                <a:lnTo>
                  <a:pt x="18190" y="6132"/>
                </a:lnTo>
                <a:close/>
                <a:moveTo>
                  <a:pt x="9473" y="0"/>
                </a:moveTo>
                <a:cubicBezTo>
                  <a:pt x="9238" y="0"/>
                  <a:pt x="9003" y="58"/>
                  <a:pt x="8790" y="172"/>
                </a:cubicBezTo>
                <a:lnTo>
                  <a:pt x="765" y="4468"/>
                </a:lnTo>
                <a:cubicBezTo>
                  <a:pt x="294" y="4719"/>
                  <a:pt x="1" y="5208"/>
                  <a:pt x="1" y="5739"/>
                </a:cubicBezTo>
                <a:lnTo>
                  <a:pt x="1" y="13638"/>
                </a:lnTo>
                <a:cubicBezTo>
                  <a:pt x="1" y="14173"/>
                  <a:pt x="297" y="14665"/>
                  <a:pt x="771" y="14913"/>
                </a:cubicBezTo>
                <a:lnTo>
                  <a:pt x="8796" y="19164"/>
                </a:lnTo>
                <a:cubicBezTo>
                  <a:pt x="9008" y="19275"/>
                  <a:pt x="9240" y="19331"/>
                  <a:pt x="9473" y="19331"/>
                </a:cubicBezTo>
                <a:cubicBezTo>
                  <a:pt x="9696" y="19331"/>
                  <a:pt x="9919" y="19279"/>
                  <a:pt x="10125" y="19176"/>
                </a:cubicBezTo>
                <a:lnTo>
                  <a:pt x="18534" y="14916"/>
                </a:lnTo>
                <a:cubicBezTo>
                  <a:pt x="19020" y="14671"/>
                  <a:pt x="19325" y="14173"/>
                  <a:pt x="19325" y="13629"/>
                </a:cubicBezTo>
                <a:lnTo>
                  <a:pt x="19325" y="5752"/>
                </a:lnTo>
                <a:cubicBezTo>
                  <a:pt x="19325" y="5208"/>
                  <a:pt x="19023" y="4713"/>
                  <a:pt x="18537" y="4465"/>
                </a:cubicBezTo>
                <a:lnTo>
                  <a:pt x="10131" y="160"/>
                </a:lnTo>
                <a:cubicBezTo>
                  <a:pt x="9924" y="53"/>
                  <a:pt x="9698" y="0"/>
                  <a:pt x="9473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9" name="Google Shape;8983;p86"/>
          <p:cNvSpPr/>
          <p:nvPr/>
        </p:nvSpPr>
        <p:spPr>
          <a:xfrm>
            <a:off x="107337" y="1495979"/>
            <a:ext cx="293997" cy="294073"/>
          </a:xfrm>
          <a:custGeom>
            <a:avLst/>
            <a:gdLst/>
            <a:ahLst/>
            <a:cxnLst/>
            <a:rect l="l" t="t" r="r" b="b"/>
            <a:pathLst>
              <a:path w="19326" h="19331" extrusionOk="0">
                <a:moveTo>
                  <a:pt x="9470" y="1131"/>
                </a:moveTo>
                <a:cubicBezTo>
                  <a:pt x="9519" y="1131"/>
                  <a:pt x="9569" y="1143"/>
                  <a:pt x="9615" y="1165"/>
                </a:cubicBezTo>
                <a:lnTo>
                  <a:pt x="17504" y="5208"/>
                </a:lnTo>
                <a:lnTo>
                  <a:pt x="14283" y="6820"/>
                </a:lnTo>
                <a:lnTo>
                  <a:pt x="6360" y="2756"/>
                </a:lnTo>
                <a:lnTo>
                  <a:pt x="9325" y="1168"/>
                </a:lnTo>
                <a:cubicBezTo>
                  <a:pt x="9369" y="1143"/>
                  <a:pt x="9419" y="1131"/>
                  <a:pt x="9470" y="1131"/>
                </a:cubicBezTo>
                <a:close/>
                <a:moveTo>
                  <a:pt x="5149" y="3405"/>
                </a:moveTo>
                <a:lnTo>
                  <a:pt x="13027" y="7448"/>
                </a:lnTo>
                <a:lnTo>
                  <a:pt x="9467" y="9230"/>
                </a:lnTo>
                <a:lnTo>
                  <a:pt x="1779" y="5208"/>
                </a:lnTo>
                <a:lnTo>
                  <a:pt x="5149" y="3405"/>
                </a:lnTo>
                <a:close/>
                <a:moveTo>
                  <a:pt x="1133" y="6150"/>
                </a:moveTo>
                <a:lnTo>
                  <a:pt x="8896" y="10208"/>
                </a:lnTo>
                <a:lnTo>
                  <a:pt x="8896" y="17935"/>
                </a:lnTo>
                <a:lnTo>
                  <a:pt x="1299" y="13916"/>
                </a:lnTo>
                <a:cubicBezTo>
                  <a:pt x="1196" y="13862"/>
                  <a:pt x="1133" y="13753"/>
                  <a:pt x="1133" y="13638"/>
                </a:cubicBezTo>
                <a:lnTo>
                  <a:pt x="1133" y="6150"/>
                </a:lnTo>
                <a:close/>
                <a:moveTo>
                  <a:pt x="18190" y="6132"/>
                </a:moveTo>
                <a:lnTo>
                  <a:pt x="18190" y="13629"/>
                </a:lnTo>
                <a:cubicBezTo>
                  <a:pt x="18193" y="13744"/>
                  <a:pt x="18126" y="13853"/>
                  <a:pt x="18021" y="13907"/>
                </a:cubicBezTo>
                <a:lnTo>
                  <a:pt x="10028" y="17953"/>
                </a:lnTo>
                <a:lnTo>
                  <a:pt x="10028" y="10217"/>
                </a:lnTo>
                <a:lnTo>
                  <a:pt x="13730" y="8363"/>
                </a:lnTo>
                <a:lnTo>
                  <a:pt x="13730" y="10281"/>
                </a:lnTo>
                <a:cubicBezTo>
                  <a:pt x="13730" y="10592"/>
                  <a:pt x="13984" y="10845"/>
                  <a:pt x="14298" y="10845"/>
                </a:cubicBezTo>
                <a:cubicBezTo>
                  <a:pt x="14609" y="10845"/>
                  <a:pt x="14862" y="10592"/>
                  <a:pt x="14862" y="10281"/>
                </a:cubicBezTo>
                <a:lnTo>
                  <a:pt x="14862" y="7796"/>
                </a:lnTo>
                <a:lnTo>
                  <a:pt x="18190" y="6132"/>
                </a:lnTo>
                <a:close/>
                <a:moveTo>
                  <a:pt x="9473" y="0"/>
                </a:moveTo>
                <a:cubicBezTo>
                  <a:pt x="9238" y="0"/>
                  <a:pt x="9003" y="58"/>
                  <a:pt x="8790" y="172"/>
                </a:cubicBezTo>
                <a:lnTo>
                  <a:pt x="765" y="4468"/>
                </a:lnTo>
                <a:cubicBezTo>
                  <a:pt x="294" y="4719"/>
                  <a:pt x="1" y="5208"/>
                  <a:pt x="1" y="5739"/>
                </a:cubicBezTo>
                <a:lnTo>
                  <a:pt x="1" y="13638"/>
                </a:lnTo>
                <a:cubicBezTo>
                  <a:pt x="1" y="14173"/>
                  <a:pt x="297" y="14665"/>
                  <a:pt x="771" y="14913"/>
                </a:cubicBezTo>
                <a:lnTo>
                  <a:pt x="8796" y="19164"/>
                </a:lnTo>
                <a:cubicBezTo>
                  <a:pt x="9008" y="19275"/>
                  <a:pt x="9240" y="19331"/>
                  <a:pt x="9473" y="19331"/>
                </a:cubicBezTo>
                <a:cubicBezTo>
                  <a:pt x="9696" y="19331"/>
                  <a:pt x="9919" y="19279"/>
                  <a:pt x="10125" y="19176"/>
                </a:cubicBezTo>
                <a:lnTo>
                  <a:pt x="18534" y="14916"/>
                </a:lnTo>
                <a:cubicBezTo>
                  <a:pt x="19020" y="14671"/>
                  <a:pt x="19325" y="14173"/>
                  <a:pt x="19325" y="13629"/>
                </a:cubicBezTo>
                <a:lnTo>
                  <a:pt x="19325" y="5752"/>
                </a:lnTo>
                <a:cubicBezTo>
                  <a:pt x="19325" y="5208"/>
                  <a:pt x="19023" y="4713"/>
                  <a:pt x="18537" y="4465"/>
                </a:cubicBezTo>
                <a:lnTo>
                  <a:pt x="10131" y="160"/>
                </a:lnTo>
                <a:cubicBezTo>
                  <a:pt x="9924" y="53"/>
                  <a:pt x="9698" y="0"/>
                  <a:pt x="9473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20" name="Google Shape;8983;p86"/>
          <p:cNvSpPr/>
          <p:nvPr/>
        </p:nvSpPr>
        <p:spPr>
          <a:xfrm>
            <a:off x="4169302" y="3299880"/>
            <a:ext cx="293997" cy="294073"/>
          </a:xfrm>
          <a:custGeom>
            <a:avLst/>
            <a:gdLst/>
            <a:ahLst/>
            <a:cxnLst/>
            <a:rect l="l" t="t" r="r" b="b"/>
            <a:pathLst>
              <a:path w="19326" h="19331" extrusionOk="0">
                <a:moveTo>
                  <a:pt x="9470" y="1131"/>
                </a:moveTo>
                <a:cubicBezTo>
                  <a:pt x="9519" y="1131"/>
                  <a:pt x="9569" y="1143"/>
                  <a:pt x="9615" y="1165"/>
                </a:cubicBezTo>
                <a:lnTo>
                  <a:pt x="17504" y="5208"/>
                </a:lnTo>
                <a:lnTo>
                  <a:pt x="14283" y="6820"/>
                </a:lnTo>
                <a:lnTo>
                  <a:pt x="6360" y="2756"/>
                </a:lnTo>
                <a:lnTo>
                  <a:pt x="9325" y="1168"/>
                </a:lnTo>
                <a:cubicBezTo>
                  <a:pt x="9369" y="1143"/>
                  <a:pt x="9419" y="1131"/>
                  <a:pt x="9470" y="1131"/>
                </a:cubicBezTo>
                <a:close/>
                <a:moveTo>
                  <a:pt x="5149" y="3405"/>
                </a:moveTo>
                <a:lnTo>
                  <a:pt x="13027" y="7448"/>
                </a:lnTo>
                <a:lnTo>
                  <a:pt x="9467" y="9230"/>
                </a:lnTo>
                <a:lnTo>
                  <a:pt x="1779" y="5208"/>
                </a:lnTo>
                <a:lnTo>
                  <a:pt x="5149" y="3405"/>
                </a:lnTo>
                <a:close/>
                <a:moveTo>
                  <a:pt x="1133" y="6150"/>
                </a:moveTo>
                <a:lnTo>
                  <a:pt x="8896" y="10208"/>
                </a:lnTo>
                <a:lnTo>
                  <a:pt x="8896" y="17935"/>
                </a:lnTo>
                <a:lnTo>
                  <a:pt x="1299" y="13916"/>
                </a:lnTo>
                <a:cubicBezTo>
                  <a:pt x="1196" y="13862"/>
                  <a:pt x="1133" y="13753"/>
                  <a:pt x="1133" y="13638"/>
                </a:cubicBezTo>
                <a:lnTo>
                  <a:pt x="1133" y="6150"/>
                </a:lnTo>
                <a:close/>
                <a:moveTo>
                  <a:pt x="18190" y="6132"/>
                </a:moveTo>
                <a:lnTo>
                  <a:pt x="18190" y="13629"/>
                </a:lnTo>
                <a:cubicBezTo>
                  <a:pt x="18193" y="13744"/>
                  <a:pt x="18126" y="13853"/>
                  <a:pt x="18021" y="13907"/>
                </a:cubicBezTo>
                <a:lnTo>
                  <a:pt x="10028" y="17953"/>
                </a:lnTo>
                <a:lnTo>
                  <a:pt x="10028" y="10217"/>
                </a:lnTo>
                <a:lnTo>
                  <a:pt x="13730" y="8363"/>
                </a:lnTo>
                <a:lnTo>
                  <a:pt x="13730" y="10281"/>
                </a:lnTo>
                <a:cubicBezTo>
                  <a:pt x="13730" y="10592"/>
                  <a:pt x="13984" y="10845"/>
                  <a:pt x="14298" y="10845"/>
                </a:cubicBezTo>
                <a:cubicBezTo>
                  <a:pt x="14609" y="10845"/>
                  <a:pt x="14862" y="10592"/>
                  <a:pt x="14862" y="10281"/>
                </a:cubicBezTo>
                <a:lnTo>
                  <a:pt x="14862" y="7796"/>
                </a:lnTo>
                <a:lnTo>
                  <a:pt x="18190" y="6132"/>
                </a:lnTo>
                <a:close/>
                <a:moveTo>
                  <a:pt x="9473" y="0"/>
                </a:moveTo>
                <a:cubicBezTo>
                  <a:pt x="9238" y="0"/>
                  <a:pt x="9003" y="58"/>
                  <a:pt x="8790" y="172"/>
                </a:cubicBezTo>
                <a:lnTo>
                  <a:pt x="765" y="4468"/>
                </a:lnTo>
                <a:cubicBezTo>
                  <a:pt x="294" y="4719"/>
                  <a:pt x="1" y="5208"/>
                  <a:pt x="1" y="5739"/>
                </a:cubicBezTo>
                <a:lnTo>
                  <a:pt x="1" y="13638"/>
                </a:lnTo>
                <a:cubicBezTo>
                  <a:pt x="1" y="14173"/>
                  <a:pt x="297" y="14665"/>
                  <a:pt x="771" y="14913"/>
                </a:cubicBezTo>
                <a:lnTo>
                  <a:pt x="8796" y="19164"/>
                </a:lnTo>
                <a:cubicBezTo>
                  <a:pt x="9008" y="19275"/>
                  <a:pt x="9240" y="19331"/>
                  <a:pt x="9473" y="19331"/>
                </a:cubicBezTo>
                <a:cubicBezTo>
                  <a:pt x="9696" y="19331"/>
                  <a:pt x="9919" y="19279"/>
                  <a:pt x="10125" y="19176"/>
                </a:cubicBezTo>
                <a:lnTo>
                  <a:pt x="18534" y="14916"/>
                </a:lnTo>
                <a:cubicBezTo>
                  <a:pt x="19020" y="14671"/>
                  <a:pt x="19325" y="14173"/>
                  <a:pt x="19325" y="13629"/>
                </a:cubicBezTo>
                <a:lnTo>
                  <a:pt x="19325" y="5752"/>
                </a:lnTo>
                <a:cubicBezTo>
                  <a:pt x="19325" y="5208"/>
                  <a:pt x="19023" y="4713"/>
                  <a:pt x="18537" y="4465"/>
                </a:cubicBezTo>
                <a:lnTo>
                  <a:pt x="10131" y="160"/>
                </a:lnTo>
                <a:cubicBezTo>
                  <a:pt x="9924" y="53"/>
                  <a:pt x="9698" y="0"/>
                  <a:pt x="9473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21" name="Google Shape;8983;p86"/>
          <p:cNvSpPr/>
          <p:nvPr/>
        </p:nvSpPr>
        <p:spPr>
          <a:xfrm>
            <a:off x="4195486" y="2387682"/>
            <a:ext cx="293997" cy="294073"/>
          </a:xfrm>
          <a:custGeom>
            <a:avLst/>
            <a:gdLst/>
            <a:ahLst/>
            <a:cxnLst/>
            <a:rect l="l" t="t" r="r" b="b"/>
            <a:pathLst>
              <a:path w="19326" h="19331" extrusionOk="0">
                <a:moveTo>
                  <a:pt x="9470" y="1131"/>
                </a:moveTo>
                <a:cubicBezTo>
                  <a:pt x="9519" y="1131"/>
                  <a:pt x="9569" y="1143"/>
                  <a:pt x="9615" y="1165"/>
                </a:cubicBezTo>
                <a:lnTo>
                  <a:pt x="17504" y="5208"/>
                </a:lnTo>
                <a:lnTo>
                  <a:pt x="14283" y="6820"/>
                </a:lnTo>
                <a:lnTo>
                  <a:pt x="6360" y="2756"/>
                </a:lnTo>
                <a:lnTo>
                  <a:pt x="9325" y="1168"/>
                </a:lnTo>
                <a:cubicBezTo>
                  <a:pt x="9369" y="1143"/>
                  <a:pt x="9419" y="1131"/>
                  <a:pt x="9470" y="1131"/>
                </a:cubicBezTo>
                <a:close/>
                <a:moveTo>
                  <a:pt x="5149" y="3405"/>
                </a:moveTo>
                <a:lnTo>
                  <a:pt x="13027" y="7448"/>
                </a:lnTo>
                <a:lnTo>
                  <a:pt x="9467" y="9230"/>
                </a:lnTo>
                <a:lnTo>
                  <a:pt x="1779" y="5208"/>
                </a:lnTo>
                <a:lnTo>
                  <a:pt x="5149" y="3405"/>
                </a:lnTo>
                <a:close/>
                <a:moveTo>
                  <a:pt x="1133" y="6150"/>
                </a:moveTo>
                <a:lnTo>
                  <a:pt x="8896" y="10208"/>
                </a:lnTo>
                <a:lnTo>
                  <a:pt x="8896" y="17935"/>
                </a:lnTo>
                <a:lnTo>
                  <a:pt x="1299" y="13916"/>
                </a:lnTo>
                <a:cubicBezTo>
                  <a:pt x="1196" y="13862"/>
                  <a:pt x="1133" y="13753"/>
                  <a:pt x="1133" y="13638"/>
                </a:cubicBezTo>
                <a:lnTo>
                  <a:pt x="1133" y="6150"/>
                </a:lnTo>
                <a:close/>
                <a:moveTo>
                  <a:pt x="18190" y="6132"/>
                </a:moveTo>
                <a:lnTo>
                  <a:pt x="18190" y="13629"/>
                </a:lnTo>
                <a:cubicBezTo>
                  <a:pt x="18193" y="13744"/>
                  <a:pt x="18126" y="13853"/>
                  <a:pt x="18021" y="13907"/>
                </a:cubicBezTo>
                <a:lnTo>
                  <a:pt x="10028" y="17953"/>
                </a:lnTo>
                <a:lnTo>
                  <a:pt x="10028" y="10217"/>
                </a:lnTo>
                <a:lnTo>
                  <a:pt x="13730" y="8363"/>
                </a:lnTo>
                <a:lnTo>
                  <a:pt x="13730" y="10281"/>
                </a:lnTo>
                <a:cubicBezTo>
                  <a:pt x="13730" y="10592"/>
                  <a:pt x="13984" y="10845"/>
                  <a:pt x="14298" y="10845"/>
                </a:cubicBezTo>
                <a:cubicBezTo>
                  <a:pt x="14609" y="10845"/>
                  <a:pt x="14862" y="10592"/>
                  <a:pt x="14862" y="10281"/>
                </a:cubicBezTo>
                <a:lnTo>
                  <a:pt x="14862" y="7796"/>
                </a:lnTo>
                <a:lnTo>
                  <a:pt x="18190" y="6132"/>
                </a:lnTo>
                <a:close/>
                <a:moveTo>
                  <a:pt x="9473" y="0"/>
                </a:moveTo>
                <a:cubicBezTo>
                  <a:pt x="9238" y="0"/>
                  <a:pt x="9003" y="58"/>
                  <a:pt x="8790" y="172"/>
                </a:cubicBezTo>
                <a:lnTo>
                  <a:pt x="765" y="4468"/>
                </a:lnTo>
                <a:cubicBezTo>
                  <a:pt x="294" y="4719"/>
                  <a:pt x="1" y="5208"/>
                  <a:pt x="1" y="5739"/>
                </a:cubicBezTo>
                <a:lnTo>
                  <a:pt x="1" y="13638"/>
                </a:lnTo>
                <a:cubicBezTo>
                  <a:pt x="1" y="14173"/>
                  <a:pt x="297" y="14665"/>
                  <a:pt x="771" y="14913"/>
                </a:cubicBezTo>
                <a:lnTo>
                  <a:pt x="8796" y="19164"/>
                </a:lnTo>
                <a:cubicBezTo>
                  <a:pt x="9008" y="19275"/>
                  <a:pt x="9240" y="19331"/>
                  <a:pt x="9473" y="19331"/>
                </a:cubicBezTo>
                <a:cubicBezTo>
                  <a:pt x="9696" y="19331"/>
                  <a:pt x="9919" y="19279"/>
                  <a:pt x="10125" y="19176"/>
                </a:cubicBezTo>
                <a:lnTo>
                  <a:pt x="18534" y="14916"/>
                </a:lnTo>
                <a:cubicBezTo>
                  <a:pt x="19020" y="14671"/>
                  <a:pt x="19325" y="14173"/>
                  <a:pt x="19325" y="13629"/>
                </a:cubicBezTo>
                <a:lnTo>
                  <a:pt x="19325" y="5752"/>
                </a:lnTo>
                <a:cubicBezTo>
                  <a:pt x="19325" y="5208"/>
                  <a:pt x="19023" y="4713"/>
                  <a:pt x="18537" y="4465"/>
                </a:cubicBezTo>
                <a:lnTo>
                  <a:pt x="10131" y="160"/>
                </a:lnTo>
                <a:cubicBezTo>
                  <a:pt x="9924" y="53"/>
                  <a:pt x="9698" y="0"/>
                  <a:pt x="9473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22" name="Google Shape;8983;p86"/>
          <p:cNvSpPr/>
          <p:nvPr/>
        </p:nvSpPr>
        <p:spPr>
          <a:xfrm>
            <a:off x="4169302" y="1495981"/>
            <a:ext cx="293997" cy="294073"/>
          </a:xfrm>
          <a:custGeom>
            <a:avLst/>
            <a:gdLst/>
            <a:ahLst/>
            <a:cxnLst/>
            <a:rect l="l" t="t" r="r" b="b"/>
            <a:pathLst>
              <a:path w="19326" h="19331" extrusionOk="0">
                <a:moveTo>
                  <a:pt x="9470" y="1131"/>
                </a:moveTo>
                <a:cubicBezTo>
                  <a:pt x="9519" y="1131"/>
                  <a:pt x="9569" y="1143"/>
                  <a:pt x="9615" y="1165"/>
                </a:cubicBezTo>
                <a:lnTo>
                  <a:pt x="17504" y="5208"/>
                </a:lnTo>
                <a:lnTo>
                  <a:pt x="14283" y="6820"/>
                </a:lnTo>
                <a:lnTo>
                  <a:pt x="6360" y="2756"/>
                </a:lnTo>
                <a:lnTo>
                  <a:pt x="9325" y="1168"/>
                </a:lnTo>
                <a:cubicBezTo>
                  <a:pt x="9369" y="1143"/>
                  <a:pt x="9419" y="1131"/>
                  <a:pt x="9470" y="1131"/>
                </a:cubicBezTo>
                <a:close/>
                <a:moveTo>
                  <a:pt x="5149" y="3405"/>
                </a:moveTo>
                <a:lnTo>
                  <a:pt x="13027" y="7448"/>
                </a:lnTo>
                <a:lnTo>
                  <a:pt x="9467" y="9230"/>
                </a:lnTo>
                <a:lnTo>
                  <a:pt x="1779" y="5208"/>
                </a:lnTo>
                <a:lnTo>
                  <a:pt x="5149" y="3405"/>
                </a:lnTo>
                <a:close/>
                <a:moveTo>
                  <a:pt x="1133" y="6150"/>
                </a:moveTo>
                <a:lnTo>
                  <a:pt x="8896" y="10208"/>
                </a:lnTo>
                <a:lnTo>
                  <a:pt x="8896" y="17935"/>
                </a:lnTo>
                <a:lnTo>
                  <a:pt x="1299" y="13916"/>
                </a:lnTo>
                <a:cubicBezTo>
                  <a:pt x="1196" y="13862"/>
                  <a:pt x="1133" y="13753"/>
                  <a:pt x="1133" y="13638"/>
                </a:cubicBezTo>
                <a:lnTo>
                  <a:pt x="1133" y="6150"/>
                </a:lnTo>
                <a:close/>
                <a:moveTo>
                  <a:pt x="18190" y="6132"/>
                </a:moveTo>
                <a:lnTo>
                  <a:pt x="18190" y="13629"/>
                </a:lnTo>
                <a:cubicBezTo>
                  <a:pt x="18193" y="13744"/>
                  <a:pt x="18126" y="13853"/>
                  <a:pt x="18021" y="13907"/>
                </a:cubicBezTo>
                <a:lnTo>
                  <a:pt x="10028" y="17953"/>
                </a:lnTo>
                <a:lnTo>
                  <a:pt x="10028" y="10217"/>
                </a:lnTo>
                <a:lnTo>
                  <a:pt x="13730" y="8363"/>
                </a:lnTo>
                <a:lnTo>
                  <a:pt x="13730" y="10281"/>
                </a:lnTo>
                <a:cubicBezTo>
                  <a:pt x="13730" y="10592"/>
                  <a:pt x="13984" y="10845"/>
                  <a:pt x="14298" y="10845"/>
                </a:cubicBezTo>
                <a:cubicBezTo>
                  <a:pt x="14609" y="10845"/>
                  <a:pt x="14862" y="10592"/>
                  <a:pt x="14862" y="10281"/>
                </a:cubicBezTo>
                <a:lnTo>
                  <a:pt x="14862" y="7796"/>
                </a:lnTo>
                <a:lnTo>
                  <a:pt x="18190" y="6132"/>
                </a:lnTo>
                <a:close/>
                <a:moveTo>
                  <a:pt x="9473" y="0"/>
                </a:moveTo>
                <a:cubicBezTo>
                  <a:pt x="9238" y="0"/>
                  <a:pt x="9003" y="58"/>
                  <a:pt x="8790" y="172"/>
                </a:cubicBezTo>
                <a:lnTo>
                  <a:pt x="765" y="4468"/>
                </a:lnTo>
                <a:cubicBezTo>
                  <a:pt x="294" y="4719"/>
                  <a:pt x="1" y="5208"/>
                  <a:pt x="1" y="5739"/>
                </a:cubicBezTo>
                <a:lnTo>
                  <a:pt x="1" y="13638"/>
                </a:lnTo>
                <a:cubicBezTo>
                  <a:pt x="1" y="14173"/>
                  <a:pt x="297" y="14665"/>
                  <a:pt x="771" y="14913"/>
                </a:cubicBezTo>
                <a:lnTo>
                  <a:pt x="8796" y="19164"/>
                </a:lnTo>
                <a:cubicBezTo>
                  <a:pt x="9008" y="19275"/>
                  <a:pt x="9240" y="19331"/>
                  <a:pt x="9473" y="19331"/>
                </a:cubicBezTo>
                <a:cubicBezTo>
                  <a:pt x="9696" y="19331"/>
                  <a:pt x="9919" y="19279"/>
                  <a:pt x="10125" y="19176"/>
                </a:cubicBezTo>
                <a:lnTo>
                  <a:pt x="18534" y="14916"/>
                </a:lnTo>
                <a:cubicBezTo>
                  <a:pt x="19020" y="14671"/>
                  <a:pt x="19325" y="14173"/>
                  <a:pt x="19325" y="13629"/>
                </a:cubicBezTo>
                <a:lnTo>
                  <a:pt x="19325" y="5752"/>
                </a:lnTo>
                <a:cubicBezTo>
                  <a:pt x="19325" y="5208"/>
                  <a:pt x="19023" y="4713"/>
                  <a:pt x="18537" y="4465"/>
                </a:cubicBezTo>
                <a:lnTo>
                  <a:pt x="10131" y="160"/>
                </a:lnTo>
                <a:cubicBezTo>
                  <a:pt x="9924" y="53"/>
                  <a:pt x="9698" y="0"/>
                  <a:pt x="9473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270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942DF9FD-6720-6A34-A82F-28DD798E9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38800"/>
              </p:ext>
            </p:extLst>
          </p:nvPr>
        </p:nvGraphicFramePr>
        <p:xfrm>
          <a:off x="1059979" y="851900"/>
          <a:ext cx="7004520" cy="3580397"/>
        </p:xfrm>
        <a:graphic>
          <a:graphicData uri="http://schemas.openxmlformats.org/drawingml/2006/table">
            <a:tbl>
              <a:tblPr firstRow="1" bandRow="1">
                <a:tableStyleId>{357CDD9D-D117-4A49-86BB-C0341A540570}</a:tableStyleId>
              </a:tblPr>
              <a:tblGrid>
                <a:gridCol w="1400904">
                  <a:extLst>
                    <a:ext uri="{9D8B030D-6E8A-4147-A177-3AD203B41FA5}">
                      <a16:colId xmlns:a16="http://schemas.microsoft.com/office/drawing/2014/main" val="3347617997"/>
                    </a:ext>
                  </a:extLst>
                </a:gridCol>
                <a:gridCol w="1400904">
                  <a:extLst>
                    <a:ext uri="{9D8B030D-6E8A-4147-A177-3AD203B41FA5}">
                      <a16:colId xmlns:a16="http://schemas.microsoft.com/office/drawing/2014/main" val="684630766"/>
                    </a:ext>
                  </a:extLst>
                </a:gridCol>
                <a:gridCol w="1400904">
                  <a:extLst>
                    <a:ext uri="{9D8B030D-6E8A-4147-A177-3AD203B41FA5}">
                      <a16:colId xmlns:a16="http://schemas.microsoft.com/office/drawing/2014/main" val="81227148"/>
                    </a:ext>
                  </a:extLst>
                </a:gridCol>
                <a:gridCol w="1400904">
                  <a:extLst>
                    <a:ext uri="{9D8B030D-6E8A-4147-A177-3AD203B41FA5}">
                      <a16:colId xmlns:a16="http://schemas.microsoft.com/office/drawing/2014/main" val="334735139"/>
                    </a:ext>
                  </a:extLst>
                </a:gridCol>
                <a:gridCol w="1400904">
                  <a:extLst>
                    <a:ext uri="{9D8B030D-6E8A-4147-A177-3AD203B41FA5}">
                      <a16:colId xmlns:a16="http://schemas.microsoft.com/office/drawing/2014/main" val="888100687"/>
                    </a:ext>
                  </a:extLst>
                </a:gridCol>
              </a:tblGrid>
              <a:tr h="4249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Mức</a:t>
                      </a: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Độ</a:t>
                      </a: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Phức</a:t>
                      </a: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Tạp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267059"/>
                  </a:ext>
                </a:extLst>
              </a:tr>
              <a:tr h="4507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Mô Tả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Thấp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Trung Bình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Tổng cộng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16555114"/>
                  </a:ext>
                </a:extLst>
              </a:tr>
              <a:tr h="4507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57x3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89899138"/>
                  </a:ext>
                </a:extLst>
              </a:tr>
              <a:tr h="4507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22x4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x7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96059086"/>
                  </a:ext>
                </a:extLst>
              </a:tr>
              <a:tr h="4507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Queries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30x3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71298645"/>
                  </a:ext>
                </a:extLst>
              </a:tr>
              <a:tr h="4507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Files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1x7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x10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x15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10540627"/>
                  </a:ext>
                </a:extLst>
              </a:tr>
              <a:tr h="4507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Interfaces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0x3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35380019"/>
                  </a:ext>
                </a:extLst>
              </a:tr>
              <a:tr h="450776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Tổng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356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4724223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11E0D52-312C-E798-46AF-8B23982AD88E}"/>
              </a:ext>
            </a:extLst>
          </p:cNvPr>
          <p:cNvSpPr txBox="1"/>
          <p:nvPr/>
        </p:nvSpPr>
        <p:spPr>
          <a:xfrm>
            <a:off x="1262043" y="145744"/>
            <a:ext cx="5763236" cy="496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</a:pPr>
            <a:r>
              <a:rPr lang="vi-VN" sz="24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Bảng tổng hợp chức năng chưa điều chỉnh</a:t>
            </a:r>
            <a:endParaRPr lang="en-US" b="1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</p:txBody>
      </p:sp>
      <p:grpSp>
        <p:nvGrpSpPr>
          <p:cNvPr id="4" name="Google Shape;10598;p92"/>
          <p:cNvGrpSpPr/>
          <p:nvPr/>
        </p:nvGrpSpPr>
        <p:grpSpPr>
          <a:xfrm>
            <a:off x="937181" y="183779"/>
            <a:ext cx="426462" cy="420796"/>
            <a:chOff x="-6713450" y="2397900"/>
            <a:chExt cx="295375" cy="291450"/>
          </a:xfrm>
          <a:solidFill>
            <a:schemeClr val="accent1">
              <a:lumMod val="50000"/>
            </a:schemeClr>
          </a:solidFill>
        </p:grpSpPr>
        <p:sp>
          <p:nvSpPr>
            <p:cNvPr id="5" name="Google Shape;10599;p92"/>
            <p:cNvSpPr/>
            <p:nvPr/>
          </p:nvSpPr>
          <p:spPr>
            <a:xfrm>
              <a:off x="-6628400" y="2465650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2427" y="693"/>
                  </a:lnTo>
                  <a:cubicBezTo>
                    <a:pt x="2616" y="693"/>
                    <a:pt x="2773" y="536"/>
                    <a:pt x="2773" y="347"/>
                  </a:cubicBezTo>
                  <a:cubicBezTo>
                    <a:pt x="2773" y="158"/>
                    <a:pt x="2616" y="0"/>
                    <a:pt x="24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600;p92"/>
            <p:cNvSpPr/>
            <p:nvPr/>
          </p:nvSpPr>
          <p:spPr>
            <a:xfrm>
              <a:off x="-6713450" y="2397900"/>
              <a:ext cx="295375" cy="291450"/>
            </a:xfrm>
            <a:custGeom>
              <a:avLst/>
              <a:gdLst/>
              <a:ahLst/>
              <a:cxnLst/>
              <a:rect l="l" t="t" r="r" b="b"/>
              <a:pathLst>
                <a:path w="11815" h="11658" extrusionOk="0">
                  <a:moveTo>
                    <a:pt x="2048" y="1167"/>
                  </a:moveTo>
                  <a:lnTo>
                    <a:pt x="2048" y="2017"/>
                  </a:lnTo>
                  <a:lnTo>
                    <a:pt x="1166" y="2017"/>
                  </a:lnTo>
                  <a:lnTo>
                    <a:pt x="2048" y="1167"/>
                  </a:lnTo>
                  <a:close/>
                  <a:moveTo>
                    <a:pt x="10330" y="2773"/>
                  </a:moveTo>
                  <a:cubicBezTo>
                    <a:pt x="10507" y="2773"/>
                    <a:pt x="10680" y="2836"/>
                    <a:pt x="10806" y="2962"/>
                  </a:cubicBezTo>
                  <a:cubicBezTo>
                    <a:pt x="11058" y="3246"/>
                    <a:pt x="11058" y="3687"/>
                    <a:pt x="10775" y="3908"/>
                  </a:cubicBezTo>
                  <a:lnTo>
                    <a:pt x="10176" y="4506"/>
                  </a:lnTo>
                  <a:lnTo>
                    <a:pt x="9231" y="3561"/>
                  </a:lnTo>
                  <a:lnTo>
                    <a:pt x="9830" y="2962"/>
                  </a:lnTo>
                  <a:cubicBezTo>
                    <a:pt x="9972" y="2836"/>
                    <a:pt x="10153" y="2773"/>
                    <a:pt x="10330" y="2773"/>
                  </a:cubicBezTo>
                  <a:close/>
                  <a:moveTo>
                    <a:pt x="8727" y="4034"/>
                  </a:moveTo>
                  <a:lnTo>
                    <a:pt x="9672" y="4979"/>
                  </a:lnTo>
                  <a:cubicBezTo>
                    <a:pt x="8538" y="6207"/>
                    <a:pt x="7026" y="7688"/>
                    <a:pt x="5892" y="8854"/>
                  </a:cubicBezTo>
                  <a:lnTo>
                    <a:pt x="4915" y="7846"/>
                  </a:lnTo>
                  <a:lnTo>
                    <a:pt x="8727" y="4034"/>
                  </a:lnTo>
                  <a:close/>
                  <a:moveTo>
                    <a:pt x="4600" y="8539"/>
                  </a:moveTo>
                  <a:lnTo>
                    <a:pt x="5230" y="9169"/>
                  </a:lnTo>
                  <a:lnTo>
                    <a:pt x="4285" y="9421"/>
                  </a:lnTo>
                  <a:cubicBezTo>
                    <a:pt x="4348" y="9232"/>
                    <a:pt x="4505" y="8728"/>
                    <a:pt x="4600" y="8539"/>
                  </a:cubicBezTo>
                  <a:close/>
                  <a:moveTo>
                    <a:pt x="7908" y="694"/>
                  </a:moveTo>
                  <a:cubicBezTo>
                    <a:pt x="8097" y="694"/>
                    <a:pt x="8255" y="852"/>
                    <a:pt x="8255" y="1041"/>
                  </a:cubicBezTo>
                  <a:lnTo>
                    <a:pt x="8255" y="3592"/>
                  </a:lnTo>
                  <a:lnTo>
                    <a:pt x="7467" y="4380"/>
                  </a:lnTo>
                  <a:cubicBezTo>
                    <a:pt x="7435" y="4286"/>
                    <a:pt x="7309" y="4160"/>
                    <a:pt x="7152" y="4160"/>
                  </a:cubicBezTo>
                  <a:lnTo>
                    <a:pt x="1733" y="4160"/>
                  </a:lnTo>
                  <a:cubicBezTo>
                    <a:pt x="1512" y="4160"/>
                    <a:pt x="1386" y="4317"/>
                    <a:pt x="1386" y="4506"/>
                  </a:cubicBezTo>
                  <a:cubicBezTo>
                    <a:pt x="1386" y="4695"/>
                    <a:pt x="1512" y="4853"/>
                    <a:pt x="1733" y="4853"/>
                  </a:cubicBezTo>
                  <a:lnTo>
                    <a:pt x="6994" y="4853"/>
                  </a:lnTo>
                  <a:lnTo>
                    <a:pt x="6333" y="5546"/>
                  </a:lnTo>
                  <a:lnTo>
                    <a:pt x="1733" y="5546"/>
                  </a:lnTo>
                  <a:cubicBezTo>
                    <a:pt x="1512" y="5546"/>
                    <a:pt x="1355" y="5703"/>
                    <a:pt x="1355" y="5892"/>
                  </a:cubicBezTo>
                  <a:cubicBezTo>
                    <a:pt x="1355" y="6081"/>
                    <a:pt x="1512" y="6239"/>
                    <a:pt x="1733" y="6239"/>
                  </a:cubicBezTo>
                  <a:lnTo>
                    <a:pt x="5608" y="6239"/>
                  </a:lnTo>
                  <a:lnTo>
                    <a:pt x="4947" y="6901"/>
                  </a:lnTo>
                  <a:lnTo>
                    <a:pt x="1733" y="6901"/>
                  </a:lnTo>
                  <a:cubicBezTo>
                    <a:pt x="1512" y="6901"/>
                    <a:pt x="1355" y="7058"/>
                    <a:pt x="1355" y="7279"/>
                  </a:cubicBezTo>
                  <a:cubicBezTo>
                    <a:pt x="1355" y="7468"/>
                    <a:pt x="1512" y="7625"/>
                    <a:pt x="1733" y="7625"/>
                  </a:cubicBezTo>
                  <a:lnTo>
                    <a:pt x="4285" y="7625"/>
                  </a:lnTo>
                  <a:cubicBezTo>
                    <a:pt x="4190" y="7688"/>
                    <a:pt x="4159" y="7751"/>
                    <a:pt x="4127" y="7814"/>
                  </a:cubicBezTo>
                  <a:lnTo>
                    <a:pt x="3970" y="8287"/>
                  </a:lnTo>
                  <a:lnTo>
                    <a:pt x="1733" y="8287"/>
                  </a:lnTo>
                  <a:cubicBezTo>
                    <a:pt x="1512" y="8287"/>
                    <a:pt x="1355" y="8444"/>
                    <a:pt x="1355" y="8633"/>
                  </a:cubicBezTo>
                  <a:cubicBezTo>
                    <a:pt x="1355" y="8854"/>
                    <a:pt x="1512" y="9011"/>
                    <a:pt x="1733" y="9011"/>
                  </a:cubicBezTo>
                  <a:lnTo>
                    <a:pt x="3718" y="9011"/>
                  </a:lnTo>
                  <a:lnTo>
                    <a:pt x="3466" y="9893"/>
                  </a:lnTo>
                  <a:cubicBezTo>
                    <a:pt x="3385" y="10136"/>
                    <a:pt x="3557" y="10355"/>
                    <a:pt x="3766" y="10355"/>
                  </a:cubicBezTo>
                  <a:cubicBezTo>
                    <a:pt x="3802" y="10355"/>
                    <a:pt x="3839" y="10348"/>
                    <a:pt x="3875" y="10335"/>
                  </a:cubicBezTo>
                  <a:lnTo>
                    <a:pt x="6018" y="9704"/>
                  </a:lnTo>
                  <a:cubicBezTo>
                    <a:pt x="6049" y="9704"/>
                    <a:pt x="6144" y="9673"/>
                    <a:pt x="6175" y="9641"/>
                  </a:cubicBezTo>
                  <a:lnTo>
                    <a:pt x="8286" y="7499"/>
                  </a:lnTo>
                  <a:lnTo>
                    <a:pt x="8286" y="10681"/>
                  </a:lnTo>
                  <a:cubicBezTo>
                    <a:pt x="8255" y="10839"/>
                    <a:pt x="8097" y="10996"/>
                    <a:pt x="7908" y="10996"/>
                  </a:cubicBezTo>
                  <a:lnTo>
                    <a:pt x="1040" y="10996"/>
                  </a:lnTo>
                  <a:cubicBezTo>
                    <a:pt x="851" y="10996"/>
                    <a:pt x="693" y="10839"/>
                    <a:pt x="693" y="10650"/>
                  </a:cubicBezTo>
                  <a:lnTo>
                    <a:pt x="693" y="2742"/>
                  </a:lnTo>
                  <a:lnTo>
                    <a:pt x="2395" y="2742"/>
                  </a:lnTo>
                  <a:cubicBezTo>
                    <a:pt x="2584" y="2742"/>
                    <a:pt x="2741" y="2584"/>
                    <a:pt x="2741" y="2395"/>
                  </a:cubicBezTo>
                  <a:lnTo>
                    <a:pt x="2741" y="694"/>
                  </a:lnTo>
                  <a:close/>
                  <a:moveTo>
                    <a:pt x="2363" y="1"/>
                  </a:moveTo>
                  <a:cubicBezTo>
                    <a:pt x="2237" y="1"/>
                    <a:pt x="2143" y="64"/>
                    <a:pt x="2111" y="127"/>
                  </a:cubicBezTo>
                  <a:lnTo>
                    <a:pt x="158" y="2112"/>
                  </a:lnTo>
                  <a:cubicBezTo>
                    <a:pt x="63" y="2175"/>
                    <a:pt x="0" y="2269"/>
                    <a:pt x="0" y="2364"/>
                  </a:cubicBezTo>
                  <a:lnTo>
                    <a:pt x="0" y="10650"/>
                  </a:lnTo>
                  <a:cubicBezTo>
                    <a:pt x="0" y="11217"/>
                    <a:pt x="473" y="11658"/>
                    <a:pt x="1008" y="11658"/>
                  </a:cubicBezTo>
                  <a:lnTo>
                    <a:pt x="7908" y="11658"/>
                  </a:lnTo>
                  <a:cubicBezTo>
                    <a:pt x="8444" y="11658"/>
                    <a:pt x="8916" y="11217"/>
                    <a:pt x="8916" y="10650"/>
                  </a:cubicBezTo>
                  <a:lnTo>
                    <a:pt x="8916" y="6774"/>
                  </a:lnTo>
                  <a:lnTo>
                    <a:pt x="11279" y="4412"/>
                  </a:lnTo>
                  <a:cubicBezTo>
                    <a:pt x="11815" y="3876"/>
                    <a:pt x="11815" y="3025"/>
                    <a:pt x="11279" y="2490"/>
                  </a:cubicBezTo>
                  <a:cubicBezTo>
                    <a:pt x="11011" y="2222"/>
                    <a:pt x="10657" y="2088"/>
                    <a:pt x="10306" y="2088"/>
                  </a:cubicBezTo>
                  <a:cubicBezTo>
                    <a:pt x="9956" y="2088"/>
                    <a:pt x="9609" y="2222"/>
                    <a:pt x="9357" y="2490"/>
                  </a:cubicBezTo>
                  <a:lnTo>
                    <a:pt x="8916" y="2931"/>
                  </a:lnTo>
                  <a:lnTo>
                    <a:pt x="8916" y="1041"/>
                  </a:ln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33293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25C1B33-716D-78A5-B16F-740AA71CD2E0}"/>
              </a:ext>
            </a:extLst>
          </p:cNvPr>
          <p:cNvSpPr txBox="1"/>
          <p:nvPr/>
        </p:nvSpPr>
        <p:spPr>
          <a:xfrm>
            <a:off x="501649" y="273722"/>
            <a:ext cx="7623721" cy="572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Yếu</a:t>
            </a:r>
            <a:r>
              <a:rPr lang="en-US" sz="2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</a:t>
            </a:r>
            <a:r>
              <a:rPr lang="en-US" sz="2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phức</a:t>
            </a:r>
            <a:r>
              <a:rPr lang="en-US" sz="2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tạp</a:t>
            </a:r>
            <a:r>
              <a:rPr lang="en-US" sz="2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kỹ</a:t>
            </a:r>
            <a:r>
              <a:rPr lang="en-US" sz="2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thuật</a:t>
            </a:r>
            <a:r>
              <a:rPr lang="en-US" sz="2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2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sz="2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(TCF):</a:t>
            </a:r>
            <a:endParaRPr lang="en-US" sz="2400" b="1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8FCCC44C-1819-531B-FCD0-9B545653139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185333" y="1176865"/>
            <a:ext cx="955963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1FCB044C-D1BF-FFC4-5D93-332229CAC6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4129526"/>
              </p:ext>
            </p:extLst>
          </p:nvPr>
        </p:nvGraphicFramePr>
        <p:xfrm>
          <a:off x="1574301" y="1176865"/>
          <a:ext cx="3918448" cy="744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" r:id="rId3" imgW="1676400" imgH="292100" progId="Equation.3">
                  <p:embed/>
                </p:oleObj>
              </mc:Choice>
              <mc:Fallback>
                <p:oleObj r:id="rId3" imgW="1676400" imgH="2921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4301" y="1176865"/>
                        <a:ext cx="3918448" cy="7440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618B20B-F5E6-6345-D9CC-3DF679AE60C4}"/>
              </a:ext>
            </a:extLst>
          </p:cNvPr>
          <p:cNvSpPr txBox="1"/>
          <p:nvPr/>
        </p:nvSpPr>
        <p:spPr>
          <a:xfrm>
            <a:off x="5492749" y="1332391"/>
            <a:ext cx="32300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= 0.65 + 0.38 =1.03</a:t>
            </a:r>
            <a:endParaRPr lang="en-US" sz="28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6A31EE-4784-9447-9267-93178DC22A6E}"/>
              </a:ext>
            </a:extLst>
          </p:cNvPr>
          <p:cNvSpPr txBox="1"/>
          <p:nvPr/>
        </p:nvSpPr>
        <p:spPr>
          <a:xfrm>
            <a:off x="165100" y="2554246"/>
            <a:ext cx="97917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Điểm</a:t>
            </a:r>
            <a:r>
              <a:rPr lang="en-US" sz="26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6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chức</a:t>
            </a:r>
            <a:r>
              <a:rPr lang="en-US" sz="26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6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năng</a:t>
            </a:r>
            <a:r>
              <a:rPr lang="en-US" sz="26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6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điều</a:t>
            </a:r>
            <a:r>
              <a:rPr lang="en-US" sz="26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6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chỉnh</a:t>
            </a:r>
            <a:r>
              <a:rPr lang="en-US" sz="26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(Adjusted function points - AFP):</a:t>
            </a:r>
            <a:endParaRPr lang="en-US" sz="2600" b="1" dirty="0">
              <a:solidFill>
                <a:srgbClr val="C00000"/>
              </a:solidFill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4C4F7948-BAB0-08E7-4335-7F598B99384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422400" y="2754749"/>
            <a:ext cx="1112719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17268D57-775A-FF66-1438-DBCA3687B2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1648823"/>
              </p:ext>
            </p:extLst>
          </p:nvPr>
        </p:nvGraphicFramePr>
        <p:xfrm>
          <a:off x="1576727" y="3387776"/>
          <a:ext cx="3787241" cy="5287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" r:id="rId5" imgW="1142504" imgH="177723" progId="Equation.3">
                  <p:embed/>
                </p:oleObj>
              </mc:Choice>
              <mc:Fallback>
                <p:oleObj r:id="rId5" imgW="1142504" imgH="177723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6727" y="3387776"/>
                        <a:ext cx="3787241" cy="5287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9FFBB032-1033-E8FC-FCBD-997D6F512790}"/>
              </a:ext>
            </a:extLst>
          </p:cNvPr>
          <p:cNvSpPr txBox="1"/>
          <p:nvPr/>
        </p:nvSpPr>
        <p:spPr>
          <a:xfrm>
            <a:off x="4313509" y="3387776"/>
            <a:ext cx="4557182" cy="572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4551680" algn="l"/>
              </a:tabLst>
            </a:pP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 356 * 1.03 = 366.68</a:t>
            </a:r>
            <a:endParaRPr lang="en-US" sz="2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1" name="Google Shape;12431;p71"/>
          <p:cNvGrpSpPr/>
          <p:nvPr/>
        </p:nvGrpSpPr>
        <p:grpSpPr>
          <a:xfrm rot="2801080">
            <a:off x="921009" y="1301099"/>
            <a:ext cx="528649" cy="577421"/>
            <a:chOff x="775325" y="4143525"/>
            <a:chExt cx="468776" cy="468884"/>
          </a:xfrm>
          <a:solidFill>
            <a:srgbClr val="C00000"/>
          </a:solidFill>
        </p:grpSpPr>
        <p:sp>
          <p:nvSpPr>
            <p:cNvPr id="13" name="Google Shape;12432;p71"/>
            <p:cNvSpPr/>
            <p:nvPr/>
          </p:nvSpPr>
          <p:spPr>
            <a:xfrm>
              <a:off x="851953" y="4143525"/>
              <a:ext cx="392147" cy="390479"/>
            </a:xfrm>
            <a:custGeom>
              <a:avLst/>
              <a:gdLst/>
              <a:ahLst/>
              <a:cxnLst/>
              <a:rect l="l" t="t" r="r" b="b"/>
              <a:pathLst>
                <a:path w="36428" h="36273" extrusionOk="0">
                  <a:moveTo>
                    <a:pt x="31907" y="5435"/>
                  </a:moveTo>
                  <a:lnTo>
                    <a:pt x="20788" y="22612"/>
                  </a:lnTo>
                  <a:lnTo>
                    <a:pt x="18511" y="26131"/>
                  </a:lnTo>
                  <a:lnTo>
                    <a:pt x="8884" y="28458"/>
                  </a:lnTo>
                  <a:lnTo>
                    <a:pt x="31907" y="5435"/>
                  </a:lnTo>
                  <a:close/>
                  <a:moveTo>
                    <a:pt x="35713" y="94"/>
                  </a:moveTo>
                  <a:cubicBezTo>
                    <a:pt x="35665" y="94"/>
                    <a:pt x="35615" y="100"/>
                    <a:pt x="35565" y="112"/>
                  </a:cubicBezTo>
                  <a:lnTo>
                    <a:pt x="35564" y="112"/>
                  </a:lnTo>
                  <a:cubicBezTo>
                    <a:pt x="35555" y="114"/>
                    <a:pt x="36041" y="1"/>
                    <a:pt x="660" y="8270"/>
                  </a:cubicBezTo>
                  <a:cubicBezTo>
                    <a:pt x="169" y="8385"/>
                    <a:pt x="0" y="8998"/>
                    <a:pt x="362" y="9348"/>
                  </a:cubicBezTo>
                  <a:lnTo>
                    <a:pt x="1592" y="10537"/>
                  </a:lnTo>
                  <a:cubicBezTo>
                    <a:pt x="1716" y="10656"/>
                    <a:pt x="1875" y="10715"/>
                    <a:pt x="2034" y="10715"/>
                  </a:cubicBezTo>
                  <a:cubicBezTo>
                    <a:pt x="2201" y="10715"/>
                    <a:pt x="2368" y="10650"/>
                    <a:pt x="2493" y="10522"/>
                  </a:cubicBezTo>
                  <a:cubicBezTo>
                    <a:pt x="2737" y="10269"/>
                    <a:pt x="2730" y="9866"/>
                    <a:pt x="2477" y="9621"/>
                  </a:cubicBezTo>
                  <a:lnTo>
                    <a:pt x="2087" y="9244"/>
                  </a:lnTo>
                  <a:lnTo>
                    <a:pt x="32295" y="2184"/>
                  </a:lnTo>
                  <a:lnTo>
                    <a:pt x="32295" y="2184"/>
                  </a:lnTo>
                  <a:lnTo>
                    <a:pt x="9830" y="16725"/>
                  </a:lnTo>
                  <a:lnTo>
                    <a:pt x="4431" y="11509"/>
                  </a:lnTo>
                  <a:cubicBezTo>
                    <a:pt x="4307" y="11389"/>
                    <a:pt x="4148" y="11330"/>
                    <a:pt x="3988" y="11330"/>
                  </a:cubicBezTo>
                  <a:cubicBezTo>
                    <a:pt x="3821" y="11330"/>
                    <a:pt x="3655" y="11395"/>
                    <a:pt x="3530" y="11524"/>
                  </a:cubicBezTo>
                  <a:cubicBezTo>
                    <a:pt x="3286" y="11777"/>
                    <a:pt x="3293" y="12180"/>
                    <a:pt x="3546" y="12423"/>
                  </a:cubicBezTo>
                  <a:lnTo>
                    <a:pt x="9046" y="17739"/>
                  </a:lnTo>
                  <a:lnTo>
                    <a:pt x="7766" y="23038"/>
                  </a:lnTo>
                  <a:cubicBezTo>
                    <a:pt x="7683" y="23379"/>
                    <a:pt x="7894" y="23723"/>
                    <a:pt x="8235" y="23806"/>
                  </a:cubicBezTo>
                  <a:cubicBezTo>
                    <a:pt x="8286" y="23818"/>
                    <a:pt x="8336" y="23824"/>
                    <a:pt x="8385" y="23824"/>
                  </a:cubicBezTo>
                  <a:cubicBezTo>
                    <a:pt x="8673" y="23824"/>
                    <a:pt x="8933" y="23628"/>
                    <a:pt x="9004" y="23337"/>
                  </a:cubicBezTo>
                  <a:lnTo>
                    <a:pt x="10311" y="17931"/>
                  </a:lnTo>
                  <a:lnTo>
                    <a:pt x="13829" y="15653"/>
                  </a:lnTo>
                  <a:lnTo>
                    <a:pt x="31005" y="4534"/>
                  </a:lnTo>
                  <a:lnTo>
                    <a:pt x="7983" y="27557"/>
                  </a:lnTo>
                  <a:lnTo>
                    <a:pt x="8365" y="25976"/>
                  </a:lnTo>
                  <a:cubicBezTo>
                    <a:pt x="8448" y="25634"/>
                    <a:pt x="8238" y="25290"/>
                    <a:pt x="7896" y="25208"/>
                  </a:cubicBezTo>
                  <a:cubicBezTo>
                    <a:pt x="7846" y="25195"/>
                    <a:pt x="7795" y="25190"/>
                    <a:pt x="7746" y="25190"/>
                  </a:cubicBezTo>
                  <a:cubicBezTo>
                    <a:pt x="7458" y="25190"/>
                    <a:pt x="7199" y="25385"/>
                    <a:pt x="7128" y="25677"/>
                  </a:cubicBezTo>
                  <a:lnTo>
                    <a:pt x="6213" y="29459"/>
                  </a:lnTo>
                  <a:cubicBezTo>
                    <a:pt x="6114" y="29868"/>
                    <a:pt x="6434" y="30245"/>
                    <a:pt x="6831" y="30245"/>
                  </a:cubicBezTo>
                  <a:cubicBezTo>
                    <a:pt x="6880" y="30245"/>
                    <a:pt x="6931" y="30239"/>
                    <a:pt x="6981" y="30227"/>
                  </a:cubicBezTo>
                  <a:lnTo>
                    <a:pt x="18702" y="27394"/>
                  </a:lnTo>
                  <a:lnTo>
                    <a:pt x="27093" y="36078"/>
                  </a:lnTo>
                  <a:cubicBezTo>
                    <a:pt x="27222" y="36211"/>
                    <a:pt x="27386" y="36272"/>
                    <a:pt x="27548" y="36272"/>
                  </a:cubicBezTo>
                  <a:cubicBezTo>
                    <a:pt x="27827" y="36272"/>
                    <a:pt x="28099" y="36091"/>
                    <a:pt x="28171" y="35781"/>
                  </a:cubicBezTo>
                  <a:lnTo>
                    <a:pt x="33640" y="12387"/>
                  </a:lnTo>
                  <a:cubicBezTo>
                    <a:pt x="33719" y="12044"/>
                    <a:pt x="33506" y="11702"/>
                    <a:pt x="33164" y="11622"/>
                  </a:cubicBezTo>
                  <a:cubicBezTo>
                    <a:pt x="33115" y="11611"/>
                    <a:pt x="33067" y="11605"/>
                    <a:pt x="33018" y="11605"/>
                  </a:cubicBezTo>
                  <a:cubicBezTo>
                    <a:pt x="32729" y="11605"/>
                    <a:pt x="32467" y="11803"/>
                    <a:pt x="32399" y="12097"/>
                  </a:cubicBezTo>
                  <a:lnTo>
                    <a:pt x="27197" y="34353"/>
                  </a:lnTo>
                  <a:lnTo>
                    <a:pt x="19716" y="26610"/>
                  </a:lnTo>
                  <a:lnTo>
                    <a:pt x="34258" y="4147"/>
                  </a:lnTo>
                  <a:lnTo>
                    <a:pt x="33017" y="9453"/>
                  </a:lnTo>
                  <a:cubicBezTo>
                    <a:pt x="32938" y="9796"/>
                    <a:pt x="33150" y="10138"/>
                    <a:pt x="33492" y="10218"/>
                  </a:cubicBezTo>
                  <a:cubicBezTo>
                    <a:pt x="33541" y="10229"/>
                    <a:pt x="33590" y="10235"/>
                    <a:pt x="33638" y="10235"/>
                  </a:cubicBezTo>
                  <a:cubicBezTo>
                    <a:pt x="33927" y="10235"/>
                    <a:pt x="34189" y="10037"/>
                    <a:pt x="34256" y="9743"/>
                  </a:cubicBezTo>
                  <a:lnTo>
                    <a:pt x="36328" y="880"/>
                  </a:lnTo>
                  <a:cubicBezTo>
                    <a:pt x="36427" y="473"/>
                    <a:pt x="36107" y="94"/>
                    <a:pt x="35713" y="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" name="Google Shape;12433;p71"/>
            <p:cNvSpPr/>
            <p:nvPr/>
          </p:nvSpPr>
          <p:spPr>
            <a:xfrm>
              <a:off x="775325" y="4505404"/>
              <a:ext cx="108339" cy="107004"/>
            </a:xfrm>
            <a:custGeom>
              <a:avLst/>
              <a:gdLst/>
              <a:ahLst/>
              <a:cxnLst/>
              <a:rect l="l" t="t" r="r" b="b"/>
              <a:pathLst>
                <a:path w="10064" h="9940" extrusionOk="0">
                  <a:moveTo>
                    <a:pt x="9365" y="0"/>
                  </a:moveTo>
                  <a:cubicBezTo>
                    <a:pt x="9202" y="0"/>
                    <a:pt x="9039" y="63"/>
                    <a:pt x="8915" y="187"/>
                  </a:cubicBezTo>
                  <a:lnTo>
                    <a:pt x="249" y="8852"/>
                  </a:lnTo>
                  <a:cubicBezTo>
                    <a:pt x="0" y="9100"/>
                    <a:pt x="0" y="9503"/>
                    <a:pt x="249" y="9753"/>
                  </a:cubicBezTo>
                  <a:cubicBezTo>
                    <a:pt x="373" y="9877"/>
                    <a:pt x="536" y="9939"/>
                    <a:pt x="699" y="9939"/>
                  </a:cubicBezTo>
                  <a:cubicBezTo>
                    <a:pt x="862" y="9939"/>
                    <a:pt x="1025" y="9877"/>
                    <a:pt x="1149" y="9753"/>
                  </a:cubicBezTo>
                  <a:lnTo>
                    <a:pt x="9816" y="1087"/>
                  </a:lnTo>
                  <a:cubicBezTo>
                    <a:pt x="10064" y="838"/>
                    <a:pt x="10064" y="435"/>
                    <a:pt x="9816" y="187"/>
                  </a:cubicBezTo>
                  <a:cubicBezTo>
                    <a:pt x="9691" y="63"/>
                    <a:pt x="9528" y="0"/>
                    <a:pt x="93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9" name="Google Shape;12434;p71"/>
            <p:cNvSpPr/>
            <p:nvPr/>
          </p:nvSpPr>
          <p:spPr>
            <a:xfrm>
              <a:off x="775325" y="4437806"/>
              <a:ext cx="75430" cy="74085"/>
            </a:xfrm>
            <a:custGeom>
              <a:avLst/>
              <a:gdLst/>
              <a:ahLst/>
              <a:cxnLst/>
              <a:rect l="l" t="t" r="r" b="b"/>
              <a:pathLst>
                <a:path w="7007" h="6882" extrusionOk="0">
                  <a:moveTo>
                    <a:pt x="6307" y="0"/>
                  </a:moveTo>
                  <a:cubicBezTo>
                    <a:pt x="6144" y="0"/>
                    <a:pt x="5981" y="62"/>
                    <a:pt x="5857" y="186"/>
                  </a:cubicBezTo>
                  <a:lnTo>
                    <a:pt x="249" y="5794"/>
                  </a:lnTo>
                  <a:cubicBezTo>
                    <a:pt x="0" y="6044"/>
                    <a:pt x="0" y="6445"/>
                    <a:pt x="249" y="6695"/>
                  </a:cubicBezTo>
                  <a:cubicBezTo>
                    <a:pt x="374" y="6819"/>
                    <a:pt x="537" y="6881"/>
                    <a:pt x="699" y="6881"/>
                  </a:cubicBezTo>
                  <a:cubicBezTo>
                    <a:pt x="862" y="6881"/>
                    <a:pt x="1025" y="6819"/>
                    <a:pt x="1149" y="6695"/>
                  </a:cubicBezTo>
                  <a:lnTo>
                    <a:pt x="6757" y="1087"/>
                  </a:lnTo>
                  <a:cubicBezTo>
                    <a:pt x="7006" y="839"/>
                    <a:pt x="7006" y="436"/>
                    <a:pt x="6757" y="186"/>
                  </a:cubicBezTo>
                  <a:cubicBezTo>
                    <a:pt x="6633" y="62"/>
                    <a:pt x="6470" y="0"/>
                    <a:pt x="63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" name="Google Shape;12435;p71"/>
            <p:cNvSpPr/>
            <p:nvPr/>
          </p:nvSpPr>
          <p:spPr>
            <a:xfrm>
              <a:off x="875829" y="4538289"/>
              <a:ext cx="75409" cy="74085"/>
            </a:xfrm>
            <a:custGeom>
              <a:avLst/>
              <a:gdLst/>
              <a:ahLst/>
              <a:cxnLst/>
              <a:rect l="l" t="t" r="r" b="b"/>
              <a:pathLst>
                <a:path w="7005" h="6882" extrusionOk="0">
                  <a:moveTo>
                    <a:pt x="6306" y="1"/>
                  </a:moveTo>
                  <a:cubicBezTo>
                    <a:pt x="6143" y="1"/>
                    <a:pt x="5980" y="63"/>
                    <a:pt x="5856" y="188"/>
                  </a:cubicBezTo>
                  <a:lnTo>
                    <a:pt x="248" y="5795"/>
                  </a:lnTo>
                  <a:cubicBezTo>
                    <a:pt x="0" y="6044"/>
                    <a:pt x="0" y="6447"/>
                    <a:pt x="248" y="6695"/>
                  </a:cubicBezTo>
                  <a:cubicBezTo>
                    <a:pt x="372" y="6819"/>
                    <a:pt x="535" y="6882"/>
                    <a:pt x="699" y="6882"/>
                  </a:cubicBezTo>
                  <a:cubicBezTo>
                    <a:pt x="862" y="6882"/>
                    <a:pt x="1025" y="6819"/>
                    <a:pt x="1149" y="6695"/>
                  </a:cubicBezTo>
                  <a:lnTo>
                    <a:pt x="6757" y="1088"/>
                  </a:lnTo>
                  <a:cubicBezTo>
                    <a:pt x="7005" y="839"/>
                    <a:pt x="7005" y="436"/>
                    <a:pt x="6757" y="188"/>
                  </a:cubicBezTo>
                  <a:cubicBezTo>
                    <a:pt x="6632" y="63"/>
                    <a:pt x="6469" y="1"/>
                    <a:pt x="63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grpSp>
        <p:nvGrpSpPr>
          <p:cNvPr id="21" name="Google Shape;12431;p71"/>
          <p:cNvGrpSpPr/>
          <p:nvPr/>
        </p:nvGrpSpPr>
        <p:grpSpPr>
          <a:xfrm rot="2801080">
            <a:off x="998793" y="3330804"/>
            <a:ext cx="528649" cy="577421"/>
            <a:chOff x="775325" y="4143525"/>
            <a:chExt cx="468776" cy="468884"/>
          </a:xfrm>
          <a:solidFill>
            <a:srgbClr val="C00000"/>
          </a:solidFill>
        </p:grpSpPr>
        <p:sp>
          <p:nvSpPr>
            <p:cNvPr id="22" name="Google Shape;12432;p71"/>
            <p:cNvSpPr/>
            <p:nvPr/>
          </p:nvSpPr>
          <p:spPr>
            <a:xfrm>
              <a:off x="851953" y="4143525"/>
              <a:ext cx="392147" cy="390479"/>
            </a:xfrm>
            <a:custGeom>
              <a:avLst/>
              <a:gdLst/>
              <a:ahLst/>
              <a:cxnLst/>
              <a:rect l="l" t="t" r="r" b="b"/>
              <a:pathLst>
                <a:path w="36428" h="36273" extrusionOk="0">
                  <a:moveTo>
                    <a:pt x="31907" y="5435"/>
                  </a:moveTo>
                  <a:lnTo>
                    <a:pt x="20788" y="22612"/>
                  </a:lnTo>
                  <a:lnTo>
                    <a:pt x="18511" y="26131"/>
                  </a:lnTo>
                  <a:lnTo>
                    <a:pt x="8884" y="28458"/>
                  </a:lnTo>
                  <a:lnTo>
                    <a:pt x="31907" y="5435"/>
                  </a:lnTo>
                  <a:close/>
                  <a:moveTo>
                    <a:pt x="35713" y="94"/>
                  </a:moveTo>
                  <a:cubicBezTo>
                    <a:pt x="35665" y="94"/>
                    <a:pt x="35615" y="100"/>
                    <a:pt x="35565" y="112"/>
                  </a:cubicBezTo>
                  <a:lnTo>
                    <a:pt x="35564" y="112"/>
                  </a:lnTo>
                  <a:cubicBezTo>
                    <a:pt x="35555" y="114"/>
                    <a:pt x="36041" y="1"/>
                    <a:pt x="660" y="8270"/>
                  </a:cubicBezTo>
                  <a:cubicBezTo>
                    <a:pt x="169" y="8385"/>
                    <a:pt x="0" y="8998"/>
                    <a:pt x="362" y="9348"/>
                  </a:cubicBezTo>
                  <a:lnTo>
                    <a:pt x="1592" y="10537"/>
                  </a:lnTo>
                  <a:cubicBezTo>
                    <a:pt x="1716" y="10656"/>
                    <a:pt x="1875" y="10715"/>
                    <a:pt x="2034" y="10715"/>
                  </a:cubicBezTo>
                  <a:cubicBezTo>
                    <a:pt x="2201" y="10715"/>
                    <a:pt x="2368" y="10650"/>
                    <a:pt x="2493" y="10522"/>
                  </a:cubicBezTo>
                  <a:cubicBezTo>
                    <a:pt x="2737" y="10269"/>
                    <a:pt x="2730" y="9866"/>
                    <a:pt x="2477" y="9621"/>
                  </a:cubicBezTo>
                  <a:lnTo>
                    <a:pt x="2087" y="9244"/>
                  </a:lnTo>
                  <a:lnTo>
                    <a:pt x="32295" y="2184"/>
                  </a:lnTo>
                  <a:lnTo>
                    <a:pt x="32295" y="2184"/>
                  </a:lnTo>
                  <a:lnTo>
                    <a:pt x="9830" y="16725"/>
                  </a:lnTo>
                  <a:lnTo>
                    <a:pt x="4431" y="11509"/>
                  </a:lnTo>
                  <a:cubicBezTo>
                    <a:pt x="4307" y="11389"/>
                    <a:pt x="4148" y="11330"/>
                    <a:pt x="3988" y="11330"/>
                  </a:cubicBezTo>
                  <a:cubicBezTo>
                    <a:pt x="3821" y="11330"/>
                    <a:pt x="3655" y="11395"/>
                    <a:pt x="3530" y="11524"/>
                  </a:cubicBezTo>
                  <a:cubicBezTo>
                    <a:pt x="3286" y="11777"/>
                    <a:pt x="3293" y="12180"/>
                    <a:pt x="3546" y="12423"/>
                  </a:cubicBezTo>
                  <a:lnTo>
                    <a:pt x="9046" y="17739"/>
                  </a:lnTo>
                  <a:lnTo>
                    <a:pt x="7766" y="23038"/>
                  </a:lnTo>
                  <a:cubicBezTo>
                    <a:pt x="7683" y="23379"/>
                    <a:pt x="7894" y="23723"/>
                    <a:pt x="8235" y="23806"/>
                  </a:cubicBezTo>
                  <a:cubicBezTo>
                    <a:pt x="8286" y="23818"/>
                    <a:pt x="8336" y="23824"/>
                    <a:pt x="8385" y="23824"/>
                  </a:cubicBezTo>
                  <a:cubicBezTo>
                    <a:pt x="8673" y="23824"/>
                    <a:pt x="8933" y="23628"/>
                    <a:pt x="9004" y="23337"/>
                  </a:cubicBezTo>
                  <a:lnTo>
                    <a:pt x="10311" y="17931"/>
                  </a:lnTo>
                  <a:lnTo>
                    <a:pt x="13829" y="15653"/>
                  </a:lnTo>
                  <a:lnTo>
                    <a:pt x="31005" y="4534"/>
                  </a:lnTo>
                  <a:lnTo>
                    <a:pt x="7983" y="27557"/>
                  </a:lnTo>
                  <a:lnTo>
                    <a:pt x="8365" y="25976"/>
                  </a:lnTo>
                  <a:cubicBezTo>
                    <a:pt x="8448" y="25634"/>
                    <a:pt x="8238" y="25290"/>
                    <a:pt x="7896" y="25208"/>
                  </a:cubicBezTo>
                  <a:cubicBezTo>
                    <a:pt x="7846" y="25195"/>
                    <a:pt x="7795" y="25190"/>
                    <a:pt x="7746" y="25190"/>
                  </a:cubicBezTo>
                  <a:cubicBezTo>
                    <a:pt x="7458" y="25190"/>
                    <a:pt x="7199" y="25385"/>
                    <a:pt x="7128" y="25677"/>
                  </a:cubicBezTo>
                  <a:lnTo>
                    <a:pt x="6213" y="29459"/>
                  </a:lnTo>
                  <a:cubicBezTo>
                    <a:pt x="6114" y="29868"/>
                    <a:pt x="6434" y="30245"/>
                    <a:pt x="6831" y="30245"/>
                  </a:cubicBezTo>
                  <a:cubicBezTo>
                    <a:pt x="6880" y="30245"/>
                    <a:pt x="6931" y="30239"/>
                    <a:pt x="6981" y="30227"/>
                  </a:cubicBezTo>
                  <a:lnTo>
                    <a:pt x="18702" y="27394"/>
                  </a:lnTo>
                  <a:lnTo>
                    <a:pt x="27093" y="36078"/>
                  </a:lnTo>
                  <a:cubicBezTo>
                    <a:pt x="27222" y="36211"/>
                    <a:pt x="27386" y="36272"/>
                    <a:pt x="27548" y="36272"/>
                  </a:cubicBezTo>
                  <a:cubicBezTo>
                    <a:pt x="27827" y="36272"/>
                    <a:pt x="28099" y="36091"/>
                    <a:pt x="28171" y="35781"/>
                  </a:cubicBezTo>
                  <a:lnTo>
                    <a:pt x="33640" y="12387"/>
                  </a:lnTo>
                  <a:cubicBezTo>
                    <a:pt x="33719" y="12044"/>
                    <a:pt x="33506" y="11702"/>
                    <a:pt x="33164" y="11622"/>
                  </a:cubicBezTo>
                  <a:cubicBezTo>
                    <a:pt x="33115" y="11611"/>
                    <a:pt x="33067" y="11605"/>
                    <a:pt x="33018" y="11605"/>
                  </a:cubicBezTo>
                  <a:cubicBezTo>
                    <a:pt x="32729" y="11605"/>
                    <a:pt x="32467" y="11803"/>
                    <a:pt x="32399" y="12097"/>
                  </a:cubicBezTo>
                  <a:lnTo>
                    <a:pt x="27197" y="34353"/>
                  </a:lnTo>
                  <a:lnTo>
                    <a:pt x="19716" y="26610"/>
                  </a:lnTo>
                  <a:lnTo>
                    <a:pt x="34258" y="4147"/>
                  </a:lnTo>
                  <a:lnTo>
                    <a:pt x="33017" y="9453"/>
                  </a:lnTo>
                  <a:cubicBezTo>
                    <a:pt x="32938" y="9796"/>
                    <a:pt x="33150" y="10138"/>
                    <a:pt x="33492" y="10218"/>
                  </a:cubicBezTo>
                  <a:cubicBezTo>
                    <a:pt x="33541" y="10229"/>
                    <a:pt x="33590" y="10235"/>
                    <a:pt x="33638" y="10235"/>
                  </a:cubicBezTo>
                  <a:cubicBezTo>
                    <a:pt x="33927" y="10235"/>
                    <a:pt x="34189" y="10037"/>
                    <a:pt x="34256" y="9743"/>
                  </a:cubicBezTo>
                  <a:lnTo>
                    <a:pt x="36328" y="880"/>
                  </a:lnTo>
                  <a:cubicBezTo>
                    <a:pt x="36427" y="473"/>
                    <a:pt x="36107" y="94"/>
                    <a:pt x="35713" y="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3" name="Google Shape;12433;p71"/>
            <p:cNvSpPr/>
            <p:nvPr/>
          </p:nvSpPr>
          <p:spPr>
            <a:xfrm>
              <a:off x="775325" y="4505404"/>
              <a:ext cx="108339" cy="107004"/>
            </a:xfrm>
            <a:custGeom>
              <a:avLst/>
              <a:gdLst/>
              <a:ahLst/>
              <a:cxnLst/>
              <a:rect l="l" t="t" r="r" b="b"/>
              <a:pathLst>
                <a:path w="10064" h="9940" extrusionOk="0">
                  <a:moveTo>
                    <a:pt x="9365" y="0"/>
                  </a:moveTo>
                  <a:cubicBezTo>
                    <a:pt x="9202" y="0"/>
                    <a:pt x="9039" y="63"/>
                    <a:pt x="8915" y="187"/>
                  </a:cubicBezTo>
                  <a:lnTo>
                    <a:pt x="249" y="8852"/>
                  </a:lnTo>
                  <a:cubicBezTo>
                    <a:pt x="0" y="9100"/>
                    <a:pt x="0" y="9503"/>
                    <a:pt x="249" y="9753"/>
                  </a:cubicBezTo>
                  <a:cubicBezTo>
                    <a:pt x="373" y="9877"/>
                    <a:pt x="536" y="9939"/>
                    <a:pt x="699" y="9939"/>
                  </a:cubicBezTo>
                  <a:cubicBezTo>
                    <a:pt x="862" y="9939"/>
                    <a:pt x="1025" y="9877"/>
                    <a:pt x="1149" y="9753"/>
                  </a:cubicBezTo>
                  <a:lnTo>
                    <a:pt x="9816" y="1087"/>
                  </a:lnTo>
                  <a:cubicBezTo>
                    <a:pt x="10064" y="838"/>
                    <a:pt x="10064" y="435"/>
                    <a:pt x="9816" y="187"/>
                  </a:cubicBezTo>
                  <a:cubicBezTo>
                    <a:pt x="9691" y="63"/>
                    <a:pt x="9528" y="0"/>
                    <a:pt x="93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4" name="Google Shape;12434;p71"/>
            <p:cNvSpPr/>
            <p:nvPr/>
          </p:nvSpPr>
          <p:spPr>
            <a:xfrm>
              <a:off x="775325" y="4437806"/>
              <a:ext cx="75430" cy="74085"/>
            </a:xfrm>
            <a:custGeom>
              <a:avLst/>
              <a:gdLst/>
              <a:ahLst/>
              <a:cxnLst/>
              <a:rect l="l" t="t" r="r" b="b"/>
              <a:pathLst>
                <a:path w="7007" h="6882" extrusionOk="0">
                  <a:moveTo>
                    <a:pt x="6307" y="0"/>
                  </a:moveTo>
                  <a:cubicBezTo>
                    <a:pt x="6144" y="0"/>
                    <a:pt x="5981" y="62"/>
                    <a:pt x="5857" y="186"/>
                  </a:cubicBezTo>
                  <a:lnTo>
                    <a:pt x="249" y="5794"/>
                  </a:lnTo>
                  <a:cubicBezTo>
                    <a:pt x="0" y="6044"/>
                    <a:pt x="0" y="6445"/>
                    <a:pt x="249" y="6695"/>
                  </a:cubicBezTo>
                  <a:cubicBezTo>
                    <a:pt x="374" y="6819"/>
                    <a:pt x="537" y="6881"/>
                    <a:pt x="699" y="6881"/>
                  </a:cubicBezTo>
                  <a:cubicBezTo>
                    <a:pt x="862" y="6881"/>
                    <a:pt x="1025" y="6819"/>
                    <a:pt x="1149" y="6695"/>
                  </a:cubicBezTo>
                  <a:lnTo>
                    <a:pt x="6757" y="1087"/>
                  </a:lnTo>
                  <a:cubicBezTo>
                    <a:pt x="7006" y="839"/>
                    <a:pt x="7006" y="436"/>
                    <a:pt x="6757" y="186"/>
                  </a:cubicBezTo>
                  <a:cubicBezTo>
                    <a:pt x="6633" y="62"/>
                    <a:pt x="6470" y="0"/>
                    <a:pt x="63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5" name="Google Shape;12435;p71"/>
            <p:cNvSpPr/>
            <p:nvPr/>
          </p:nvSpPr>
          <p:spPr>
            <a:xfrm>
              <a:off x="875829" y="4538289"/>
              <a:ext cx="75409" cy="74085"/>
            </a:xfrm>
            <a:custGeom>
              <a:avLst/>
              <a:gdLst/>
              <a:ahLst/>
              <a:cxnLst/>
              <a:rect l="l" t="t" r="r" b="b"/>
              <a:pathLst>
                <a:path w="7005" h="6882" extrusionOk="0">
                  <a:moveTo>
                    <a:pt x="6306" y="1"/>
                  </a:moveTo>
                  <a:cubicBezTo>
                    <a:pt x="6143" y="1"/>
                    <a:pt x="5980" y="63"/>
                    <a:pt x="5856" y="188"/>
                  </a:cubicBezTo>
                  <a:lnTo>
                    <a:pt x="248" y="5795"/>
                  </a:lnTo>
                  <a:cubicBezTo>
                    <a:pt x="0" y="6044"/>
                    <a:pt x="0" y="6447"/>
                    <a:pt x="248" y="6695"/>
                  </a:cubicBezTo>
                  <a:cubicBezTo>
                    <a:pt x="372" y="6819"/>
                    <a:pt x="535" y="6882"/>
                    <a:pt x="699" y="6882"/>
                  </a:cubicBezTo>
                  <a:cubicBezTo>
                    <a:pt x="862" y="6882"/>
                    <a:pt x="1025" y="6819"/>
                    <a:pt x="1149" y="6695"/>
                  </a:cubicBezTo>
                  <a:lnTo>
                    <a:pt x="6757" y="1088"/>
                  </a:lnTo>
                  <a:cubicBezTo>
                    <a:pt x="7005" y="839"/>
                    <a:pt x="7005" y="436"/>
                    <a:pt x="6757" y="188"/>
                  </a:cubicBezTo>
                  <a:cubicBezTo>
                    <a:pt x="6632" y="63"/>
                    <a:pt x="6469" y="1"/>
                    <a:pt x="63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</p:spTree>
    <p:extLst>
      <p:ext uri="{BB962C8B-B14F-4D97-AF65-F5344CB8AC3E}">
        <p14:creationId xmlns:p14="http://schemas.microsoft.com/office/powerpoint/2010/main" val="1448103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F08B15-BB9D-79E6-952B-3B95449EF4BC}"/>
              </a:ext>
            </a:extLst>
          </p:cNvPr>
          <p:cNvSpPr txBox="1"/>
          <p:nvPr/>
        </p:nvSpPr>
        <p:spPr>
          <a:xfrm>
            <a:off x="655740" y="205994"/>
            <a:ext cx="7929460" cy="72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2.2. </a:t>
            </a:r>
            <a:r>
              <a:rPr lang="en-US" sz="3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Ước</a:t>
            </a:r>
            <a:r>
              <a:rPr lang="en-US" sz="3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3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3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3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3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3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F9921B-2A9E-B553-79F3-180C4CC570B3}"/>
              </a:ext>
            </a:extLst>
          </p:cNvPr>
          <p:cNvSpPr txBox="1"/>
          <p:nvPr/>
        </p:nvSpPr>
        <p:spPr>
          <a:xfrm>
            <a:off x="1206500" y="1220747"/>
            <a:ext cx="5889401" cy="896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4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Tổng</a:t>
            </a:r>
            <a:r>
              <a:rPr lang="en-US" sz="2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(UAW) : 6</a:t>
            </a:r>
          </a:p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17D8F3-AF2E-64B1-65B4-C09CD3CDC1C8}"/>
              </a:ext>
            </a:extLst>
          </p:cNvPr>
          <p:cNvSpPr txBox="1"/>
          <p:nvPr/>
        </p:nvSpPr>
        <p:spPr>
          <a:xfrm>
            <a:off x="1206500" y="2040144"/>
            <a:ext cx="69898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en-US" sz="24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T</a:t>
            </a:r>
            <a:r>
              <a:rPr lang="en-US" sz="24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ổng</a:t>
            </a:r>
            <a:r>
              <a:rPr lang="en-US" sz="2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giá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trị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điểm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trường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hợp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sữ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(UUCW) : 150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B98A61-2F67-7F5F-F413-A740BE1CE1D5}"/>
              </a:ext>
            </a:extLst>
          </p:cNvPr>
          <p:cNvSpPr txBox="1"/>
          <p:nvPr/>
        </p:nvSpPr>
        <p:spPr>
          <a:xfrm>
            <a:off x="737066" y="2806508"/>
            <a:ext cx="6863670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Tổng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chỉnh</a:t>
            </a:r>
            <a:r>
              <a:rPr lang="en-US" sz="2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29C850B3-CE8A-6B0A-5358-31F7E7E2F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5500" y="3724213"/>
            <a:ext cx="38314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UAW + UUCW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156 </a:t>
            </a:r>
            <a:endParaRPr kumimoji="0" lang="en-US" altLang="en-US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222EABF2-FAD7-2632-1095-8A1F3BE74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102" y="2577908"/>
            <a:ext cx="464159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11" name="Google Shape;12431;p71"/>
          <p:cNvGrpSpPr/>
          <p:nvPr/>
        </p:nvGrpSpPr>
        <p:grpSpPr>
          <a:xfrm rot="2801080">
            <a:off x="1579781" y="3717432"/>
            <a:ext cx="528649" cy="577421"/>
            <a:chOff x="775325" y="4143525"/>
            <a:chExt cx="468776" cy="468884"/>
          </a:xfrm>
          <a:solidFill>
            <a:srgbClr val="C00000"/>
          </a:solidFill>
        </p:grpSpPr>
        <p:sp>
          <p:nvSpPr>
            <p:cNvPr id="13" name="Google Shape;12432;p71"/>
            <p:cNvSpPr/>
            <p:nvPr/>
          </p:nvSpPr>
          <p:spPr>
            <a:xfrm>
              <a:off x="851953" y="4143525"/>
              <a:ext cx="392147" cy="390479"/>
            </a:xfrm>
            <a:custGeom>
              <a:avLst/>
              <a:gdLst/>
              <a:ahLst/>
              <a:cxnLst/>
              <a:rect l="l" t="t" r="r" b="b"/>
              <a:pathLst>
                <a:path w="36428" h="36273" extrusionOk="0">
                  <a:moveTo>
                    <a:pt x="31907" y="5435"/>
                  </a:moveTo>
                  <a:lnTo>
                    <a:pt x="20788" y="22612"/>
                  </a:lnTo>
                  <a:lnTo>
                    <a:pt x="18511" y="26131"/>
                  </a:lnTo>
                  <a:lnTo>
                    <a:pt x="8884" y="28458"/>
                  </a:lnTo>
                  <a:lnTo>
                    <a:pt x="31907" y="5435"/>
                  </a:lnTo>
                  <a:close/>
                  <a:moveTo>
                    <a:pt x="35713" y="94"/>
                  </a:moveTo>
                  <a:cubicBezTo>
                    <a:pt x="35665" y="94"/>
                    <a:pt x="35615" y="100"/>
                    <a:pt x="35565" y="112"/>
                  </a:cubicBezTo>
                  <a:lnTo>
                    <a:pt x="35564" y="112"/>
                  </a:lnTo>
                  <a:cubicBezTo>
                    <a:pt x="35555" y="114"/>
                    <a:pt x="36041" y="1"/>
                    <a:pt x="660" y="8270"/>
                  </a:cubicBezTo>
                  <a:cubicBezTo>
                    <a:pt x="169" y="8385"/>
                    <a:pt x="0" y="8998"/>
                    <a:pt x="362" y="9348"/>
                  </a:cubicBezTo>
                  <a:lnTo>
                    <a:pt x="1592" y="10537"/>
                  </a:lnTo>
                  <a:cubicBezTo>
                    <a:pt x="1716" y="10656"/>
                    <a:pt x="1875" y="10715"/>
                    <a:pt x="2034" y="10715"/>
                  </a:cubicBezTo>
                  <a:cubicBezTo>
                    <a:pt x="2201" y="10715"/>
                    <a:pt x="2368" y="10650"/>
                    <a:pt x="2493" y="10522"/>
                  </a:cubicBezTo>
                  <a:cubicBezTo>
                    <a:pt x="2737" y="10269"/>
                    <a:pt x="2730" y="9866"/>
                    <a:pt x="2477" y="9621"/>
                  </a:cubicBezTo>
                  <a:lnTo>
                    <a:pt x="2087" y="9244"/>
                  </a:lnTo>
                  <a:lnTo>
                    <a:pt x="32295" y="2184"/>
                  </a:lnTo>
                  <a:lnTo>
                    <a:pt x="32295" y="2184"/>
                  </a:lnTo>
                  <a:lnTo>
                    <a:pt x="9830" y="16725"/>
                  </a:lnTo>
                  <a:lnTo>
                    <a:pt x="4431" y="11509"/>
                  </a:lnTo>
                  <a:cubicBezTo>
                    <a:pt x="4307" y="11389"/>
                    <a:pt x="4148" y="11330"/>
                    <a:pt x="3988" y="11330"/>
                  </a:cubicBezTo>
                  <a:cubicBezTo>
                    <a:pt x="3821" y="11330"/>
                    <a:pt x="3655" y="11395"/>
                    <a:pt x="3530" y="11524"/>
                  </a:cubicBezTo>
                  <a:cubicBezTo>
                    <a:pt x="3286" y="11777"/>
                    <a:pt x="3293" y="12180"/>
                    <a:pt x="3546" y="12423"/>
                  </a:cubicBezTo>
                  <a:lnTo>
                    <a:pt x="9046" y="17739"/>
                  </a:lnTo>
                  <a:lnTo>
                    <a:pt x="7766" y="23038"/>
                  </a:lnTo>
                  <a:cubicBezTo>
                    <a:pt x="7683" y="23379"/>
                    <a:pt x="7894" y="23723"/>
                    <a:pt x="8235" y="23806"/>
                  </a:cubicBezTo>
                  <a:cubicBezTo>
                    <a:pt x="8286" y="23818"/>
                    <a:pt x="8336" y="23824"/>
                    <a:pt x="8385" y="23824"/>
                  </a:cubicBezTo>
                  <a:cubicBezTo>
                    <a:pt x="8673" y="23824"/>
                    <a:pt x="8933" y="23628"/>
                    <a:pt x="9004" y="23337"/>
                  </a:cubicBezTo>
                  <a:lnTo>
                    <a:pt x="10311" y="17931"/>
                  </a:lnTo>
                  <a:lnTo>
                    <a:pt x="13829" y="15653"/>
                  </a:lnTo>
                  <a:lnTo>
                    <a:pt x="31005" y="4534"/>
                  </a:lnTo>
                  <a:lnTo>
                    <a:pt x="7983" y="27557"/>
                  </a:lnTo>
                  <a:lnTo>
                    <a:pt x="8365" y="25976"/>
                  </a:lnTo>
                  <a:cubicBezTo>
                    <a:pt x="8448" y="25634"/>
                    <a:pt x="8238" y="25290"/>
                    <a:pt x="7896" y="25208"/>
                  </a:cubicBezTo>
                  <a:cubicBezTo>
                    <a:pt x="7846" y="25195"/>
                    <a:pt x="7795" y="25190"/>
                    <a:pt x="7746" y="25190"/>
                  </a:cubicBezTo>
                  <a:cubicBezTo>
                    <a:pt x="7458" y="25190"/>
                    <a:pt x="7199" y="25385"/>
                    <a:pt x="7128" y="25677"/>
                  </a:cubicBezTo>
                  <a:lnTo>
                    <a:pt x="6213" y="29459"/>
                  </a:lnTo>
                  <a:cubicBezTo>
                    <a:pt x="6114" y="29868"/>
                    <a:pt x="6434" y="30245"/>
                    <a:pt x="6831" y="30245"/>
                  </a:cubicBezTo>
                  <a:cubicBezTo>
                    <a:pt x="6880" y="30245"/>
                    <a:pt x="6931" y="30239"/>
                    <a:pt x="6981" y="30227"/>
                  </a:cubicBezTo>
                  <a:lnTo>
                    <a:pt x="18702" y="27394"/>
                  </a:lnTo>
                  <a:lnTo>
                    <a:pt x="27093" y="36078"/>
                  </a:lnTo>
                  <a:cubicBezTo>
                    <a:pt x="27222" y="36211"/>
                    <a:pt x="27386" y="36272"/>
                    <a:pt x="27548" y="36272"/>
                  </a:cubicBezTo>
                  <a:cubicBezTo>
                    <a:pt x="27827" y="36272"/>
                    <a:pt x="28099" y="36091"/>
                    <a:pt x="28171" y="35781"/>
                  </a:cubicBezTo>
                  <a:lnTo>
                    <a:pt x="33640" y="12387"/>
                  </a:lnTo>
                  <a:cubicBezTo>
                    <a:pt x="33719" y="12044"/>
                    <a:pt x="33506" y="11702"/>
                    <a:pt x="33164" y="11622"/>
                  </a:cubicBezTo>
                  <a:cubicBezTo>
                    <a:pt x="33115" y="11611"/>
                    <a:pt x="33067" y="11605"/>
                    <a:pt x="33018" y="11605"/>
                  </a:cubicBezTo>
                  <a:cubicBezTo>
                    <a:pt x="32729" y="11605"/>
                    <a:pt x="32467" y="11803"/>
                    <a:pt x="32399" y="12097"/>
                  </a:cubicBezTo>
                  <a:lnTo>
                    <a:pt x="27197" y="34353"/>
                  </a:lnTo>
                  <a:lnTo>
                    <a:pt x="19716" y="26610"/>
                  </a:lnTo>
                  <a:lnTo>
                    <a:pt x="34258" y="4147"/>
                  </a:lnTo>
                  <a:lnTo>
                    <a:pt x="33017" y="9453"/>
                  </a:lnTo>
                  <a:cubicBezTo>
                    <a:pt x="32938" y="9796"/>
                    <a:pt x="33150" y="10138"/>
                    <a:pt x="33492" y="10218"/>
                  </a:cubicBezTo>
                  <a:cubicBezTo>
                    <a:pt x="33541" y="10229"/>
                    <a:pt x="33590" y="10235"/>
                    <a:pt x="33638" y="10235"/>
                  </a:cubicBezTo>
                  <a:cubicBezTo>
                    <a:pt x="33927" y="10235"/>
                    <a:pt x="34189" y="10037"/>
                    <a:pt x="34256" y="9743"/>
                  </a:cubicBezTo>
                  <a:lnTo>
                    <a:pt x="36328" y="880"/>
                  </a:lnTo>
                  <a:cubicBezTo>
                    <a:pt x="36427" y="473"/>
                    <a:pt x="36107" y="94"/>
                    <a:pt x="35713" y="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8" name="Google Shape;12433;p71"/>
            <p:cNvSpPr/>
            <p:nvPr/>
          </p:nvSpPr>
          <p:spPr>
            <a:xfrm>
              <a:off x="775325" y="4505404"/>
              <a:ext cx="108339" cy="107004"/>
            </a:xfrm>
            <a:custGeom>
              <a:avLst/>
              <a:gdLst/>
              <a:ahLst/>
              <a:cxnLst/>
              <a:rect l="l" t="t" r="r" b="b"/>
              <a:pathLst>
                <a:path w="10064" h="9940" extrusionOk="0">
                  <a:moveTo>
                    <a:pt x="9365" y="0"/>
                  </a:moveTo>
                  <a:cubicBezTo>
                    <a:pt x="9202" y="0"/>
                    <a:pt x="9039" y="63"/>
                    <a:pt x="8915" y="187"/>
                  </a:cubicBezTo>
                  <a:lnTo>
                    <a:pt x="249" y="8852"/>
                  </a:lnTo>
                  <a:cubicBezTo>
                    <a:pt x="0" y="9100"/>
                    <a:pt x="0" y="9503"/>
                    <a:pt x="249" y="9753"/>
                  </a:cubicBezTo>
                  <a:cubicBezTo>
                    <a:pt x="373" y="9877"/>
                    <a:pt x="536" y="9939"/>
                    <a:pt x="699" y="9939"/>
                  </a:cubicBezTo>
                  <a:cubicBezTo>
                    <a:pt x="862" y="9939"/>
                    <a:pt x="1025" y="9877"/>
                    <a:pt x="1149" y="9753"/>
                  </a:cubicBezTo>
                  <a:lnTo>
                    <a:pt x="9816" y="1087"/>
                  </a:lnTo>
                  <a:cubicBezTo>
                    <a:pt x="10064" y="838"/>
                    <a:pt x="10064" y="435"/>
                    <a:pt x="9816" y="187"/>
                  </a:cubicBezTo>
                  <a:cubicBezTo>
                    <a:pt x="9691" y="63"/>
                    <a:pt x="9528" y="0"/>
                    <a:pt x="93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9" name="Google Shape;12434;p71"/>
            <p:cNvSpPr/>
            <p:nvPr/>
          </p:nvSpPr>
          <p:spPr>
            <a:xfrm>
              <a:off x="775325" y="4437806"/>
              <a:ext cx="75430" cy="74085"/>
            </a:xfrm>
            <a:custGeom>
              <a:avLst/>
              <a:gdLst/>
              <a:ahLst/>
              <a:cxnLst/>
              <a:rect l="l" t="t" r="r" b="b"/>
              <a:pathLst>
                <a:path w="7007" h="6882" extrusionOk="0">
                  <a:moveTo>
                    <a:pt x="6307" y="0"/>
                  </a:moveTo>
                  <a:cubicBezTo>
                    <a:pt x="6144" y="0"/>
                    <a:pt x="5981" y="62"/>
                    <a:pt x="5857" y="186"/>
                  </a:cubicBezTo>
                  <a:lnTo>
                    <a:pt x="249" y="5794"/>
                  </a:lnTo>
                  <a:cubicBezTo>
                    <a:pt x="0" y="6044"/>
                    <a:pt x="0" y="6445"/>
                    <a:pt x="249" y="6695"/>
                  </a:cubicBezTo>
                  <a:cubicBezTo>
                    <a:pt x="374" y="6819"/>
                    <a:pt x="537" y="6881"/>
                    <a:pt x="699" y="6881"/>
                  </a:cubicBezTo>
                  <a:cubicBezTo>
                    <a:pt x="862" y="6881"/>
                    <a:pt x="1025" y="6819"/>
                    <a:pt x="1149" y="6695"/>
                  </a:cubicBezTo>
                  <a:lnTo>
                    <a:pt x="6757" y="1087"/>
                  </a:lnTo>
                  <a:cubicBezTo>
                    <a:pt x="7006" y="839"/>
                    <a:pt x="7006" y="436"/>
                    <a:pt x="6757" y="186"/>
                  </a:cubicBezTo>
                  <a:cubicBezTo>
                    <a:pt x="6633" y="62"/>
                    <a:pt x="6470" y="0"/>
                    <a:pt x="63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" name="Google Shape;12435;p71"/>
            <p:cNvSpPr/>
            <p:nvPr/>
          </p:nvSpPr>
          <p:spPr>
            <a:xfrm>
              <a:off x="875829" y="4538289"/>
              <a:ext cx="75409" cy="74085"/>
            </a:xfrm>
            <a:custGeom>
              <a:avLst/>
              <a:gdLst/>
              <a:ahLst/>
              <a:cxnLst/>
              <a:rect l="l" t="t" r="r" b="b"/>
              <a:pathLst>
                <a:path w="7005" h="6882" extrusionOk="0">
                  <a:moveTo>
                    <a:pt x="6306" y="1"/>
                  </a:moveTo>
                  <a:cubicBezTo>
                    <a:pt x="6143" y="1"/>
                    <a:pt x="5980" y="63"/>
                    <a:pt x="5856" y="188"/>
                  </a:cubicBezTo>
                  <a:lnTo>
                    <a:pt x="248" y="5795"/>
                  </a:lnTo>
                  <a:cubicBezTo>
                    <a:pt x="0" y="6044"/>
                    <a:pt x="0" y="6447"/>
                    <a:pt x="248" y="6695"/>
                  </a:cubicBezTo>
                  <a:cubicBezTo>
                    <a:pt x="372" y="6819"/>
                    <a:pt x="535" y="6882"/>
                    <a:pt x="699" y="6882"/>
                  </a:cubicBezTo>
                  <a:cubicBezTo>
                    <a:pt x="862" y="6882"/>
                    <a:pt x="1025" y="6819"/>
                    <a:pt x="1149" y="6695"/>
                  </a:cubicBezTo>
                  <a:lnTo>
                    <a:pt x="6757" y="1088"/>
                  </a:lnTo>
                  <a:cubicBezTo>
                    <a:pt x="7005" y="839"/>
                    <a:pt x="7005" y="436"/>
                    <a:pt x="6757" y="188"/>
                  </a:cubicBezTo>
                  <a:cubicBezTo>
                    <a:pt x="6632" y="63"/>
                    <a:pt x="6469" y="1"/>
                    <a:pt x="63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</p:spTree>
    <p:extLst>
      <p:ext uri="{BB962C8B-B14F-4D97-AF65-F5344CB8AC3E}">
        <p14:creationId xmlns:p14="http://schemas.microsoft.com/office/powerpoint/2010/main" val="277707380"/>
      </p:ext>
    </p:extLst>
  </p:cSld>
  <p:clrMapOvr>
    <a:masterClrMapping/>
  </p:clrMapOvr>
</p:sld>
</file>

<file path=ppt/theme/theme1.xml><?xml version="1.0" encoding="utf-8"?>
<a:theme xmlns:a="http://schemas.openxmlformats.org/drawingml/2006/main" name="Monthly Strategy Review Meeting by Slidesgo">
  <a:themeElements>
    <a:clrScheme name="Simple Light">
      <a:dk1>
        <a:srgbClr val="151F29"/>
      </a:dk1>
      <a:lt1>
        <a:srgbClr val="EBE0DD"/>
      </a:lt1>
      <a:dk2>
        <a:srgbClr val="FFFFFF"/>
      </a:dk2>
      <a:lt2>
        <a:srgbClr val="912A3C"/>
      </a:lt2>
      <a:accent1>
        <a:srgbClr val="DC7C61"/>
      </a:accent1>
      <a:accent2>
        <a:srgbClr val="BA6136"/>
      </a:accent2>
      <a:accent3>
        <a:srgbClr val="FFA35A"/>
      </a:accent3>
      <a:accent4>
        <a:srgbClr val="005458"/>
      </a:accent4>
      <a:accent5>
        <a:srgbClr val="528C98"/>
      </a:accent5>
      <a:accent6>
        <a:srgbClr val="2C8C64"/>
      </a:accent6>
      <a:hlink>
        <a:srgbClr val="151F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1052</TotalTime>
  <Words>632</Words>
  <Application>Microsoft Office PowerPoint</Application>
  <PresentationFormat>On-screen Show (16:9)</PresentationFormat>
  <Paragraphs>116</Paragraphs>
  <Slides>25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Calibri</vt:lpstr>
      <vt:lpstr>Karla</vt:lpstr>
      <vt:lpstr>맑은 고딕</vt:lpstr>
      <vt:lpstr>Bahnschrift SemiBold</vt:lpstr>
      <vt:lpstr>Poppins</vt:lpstr>
      <vt:lpstr>Times New Roman</vt:lpstr>
      <vt:lpstr>Archivo Black</vt:lpstr>
      <vt:lpstr>Arial Black</vt:lpstr>
      <vt:lpstr>Arial</vt:lpstr>
      <vt:lpstr>Monthly Strategy Review Meeting by Slidesgo</vt:lpstr>
      <vt:lpstr>Equation.3</vt:lpstr>
      <vt:lpstr>ĐỒ ÁN MÔN HỌC QUẢN LÝ DỰ ÁN PHẦN MỀM</vt:lpstr>
      <vt:lpstr>PowerPoint Presentation</vt:lpstr>
      <vt:lpstr>PowerPoint Presentation</vt:lpstr>
      <vt:lpstr>I. QUẢN LÝ PHẠM VI</vt:lpstr>
      <vt:lpstr>II. QUẢN LÝ ƯỚC LƯỢNG PHẦN MỀM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III. LẬP KẾ HOẠCH ĐỀ ÁN </vt:lpstr>
      <vt:lpstr>III. LẬP KẾ HOẠCH ĐỀ ÁN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win10</cp:lastModifiedBy>
  <cp:revision>79</cp:revision>
  <dcterms:modified xsi:type="dcterms:W3CDTF">2022-12-30T14:09:51Z</dcterms:modified>
</cp:coreProperties>
</file>